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9"/>
  </p:notesMasterIdLst>
  <p:sldIdLst>
    <p:sldId id="292" r:id="rId5"/>
    <p:sldId id="309" r:id="rId6"/>
    <p:sldId id="293" r:id="rId7"/>
    <p:sldId id="295" r:id="rId8"/>
    <p:sldId id="294" r:id="rId9"/>
    <p:sldId id="296" r:id="rId10"/>
    <p:sldId id="297" r:id="rId11"/>
    <p:sldId id="298" r:id="rId12"/>
    <p:sldId id="299" r:id="rId13"/>
    <p:sldId id="300" r:id="rId14"/>
    <p:sldId id="303" r:id="rId15"/>
    <p:sldId id="302" r:id="rId16"/>
    <p:sldId id="308" r:id="rId17"/>
    <p:sldId id="310" r:id="rId18"/>
    <p:sldId id="311" r:id="rId19"/>
    <p:sldId id="301" r:id="rId20"/>
    <p:sldId id="304" r:id="rId21"/>
    <p:sldId id="305" r:id="rId22"/>
    <p:sldId id="306" r:id="rId23"/>
    <p:sldId id="312" r:id="rId24"/>
    <p:sldId id="313" r:id="rId25"/>
    <p:sldId id="315" r:id="rId26"/>
    <p:sldId id="314" r:id="rId27"/>
    <p:sldId id="316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6744" autoAdjust="0"/>
  </p:normalViewPr>
  <p:slideViewPr>
    <p:cSldViewPr snapToGrid="0">
      <p:cViewPr varScale="1">
        <p:scale>
          <a:sx n="75" d="100"/>
          <a:sy n="75" d="100"/>
        </p:scale>
        <p:origin x="72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6" Type="http://schemas.openxmlformats.org/officeDocument/2006/relationships/image" Target="../media/image28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6" Type="http://schemas.openxmlformats.org/officeDocument/2006/relationships/image" Target="../media/image28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A94EA2-3AED-49BF-B795-931455785768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48596C7-D7D6-41F6-BE8B-61F2ABF39AD7}">
      <dgm:prSet/>
      <dgm:spPr/>
      <dgm:t>
        <a:bodyPr/>
        <a:lstStyle/>
        <a:p>
          <a:r>
            <a:rPr lang="en-US" dirty="0"/>
            <a:t>All information in this presentation and talked about today is advice and suggestion based only. There is no legal liability on MO DPS  or MO OHS or MO Fusion Centers. </a:t>
          </a:r>
        </a:p>
      </dgm:t>
    </dgm:pt>
    <dgm:pt modelId="{1E3B5704-4CCF-4207-8E4B-D7A35009436B}" type="parTrans" cxnId="{F96807E8-B10A-4191-A147-C7E47343534E}">
      <dgm:prSet/>
      <dgm:spPr/>
      <dgm:t>
        <a:bodyPr/>
        <a:lstStyle/>
        <a:p>
          <a:endParaRPr lang="en-US"/>
        </a:p>
      </dgm:t>
    </dgm:pt>
    <dgm:pt modelId="{A278BB9F-E832-4A1A-97BE-2EE41F91FEBB}" type="sibTrans" cxnId="{F96807E8-B10A-4191-A147-C7E47343534E}">
      <dgm:prSet/>
      <dgm:spPr/>
      <dgm:t>
        <a:bodyPr/>
        <a:lstStyle/>
        <a:p>
          <a:endParaRPr lang="en-US"/>
        </a:p>
      </dgm:t>
    </dgm:pt>
    <dgm:pt modelId="{CA957E8C-9D46-4969-8611-F4BD9083E32F}">
      <dgm:prSet/>
      <dgm:spPr/>
      <dgm:t>
        <a:bodyPr/>
        <a:lstStyle/>
        <a:p>
          <a:r>
            <a:rPr lang="en-US"/>
            <a:t>Most of the information discussed today has been learned from previous stakeholders. </a:t>
          </a:r>
        </a:p>
      </dgm:t>
    </dgm:pt>
    <dgm:pt modelId="{32B5DFE5-3715-423B-9B87-F4E2E47A7DD5}" type="parTrans" cxnId="{B403F45B-006C-49D1-8F76-B4080045C78B}">
      <dgm:prSet/>
      <dgm:spPr/>
      <dgm:t>
        <a:bodyPr/>
        <a:lstStyle/>
        <a:p>
          <a:endParaRPr lang="en-US"/>
        </a:p>
      </dgm:t>
    </dgm:pt>
    <dgm:pt modelId="{7CC7AF56-F37B-48C2-8C94-8C00E85BEFA5}" type="sibTrans" cxnId="{B403F45B-006C-49D1-8F76-B4080045C78B}">
      <dgm:prSet/>
      <dgm:spPr/>
      <dgm:t>
        <a:bodyPr/>
        <a:lstStyle/>
        <a:p>
          <a:endParaRPr lang="en-US"/>
        </a:p>
      </dgm:t>
    </dgm:pt>
    <dgm:pt modelId="{F2680F72-9814-4841-A336-1C5F8FCEE153}" type="pres">
      <dgm:prSet presAssocID="{CBA94EA2-3AED-49BF-B795-931455785768}" presName="outerComposite" presStyleCnt="0">
        <dgm:presLayoutVars>
          <dgm:chMax val="5"/>
          <dgm:dir/>
          <dgm:resizeHandles val="exact"/>
        </dgm:presLayoutVars>
      </dgm:prSet>
      <dgm:spPr/>
    </dgm:pt>
    <dgm:pt modelId="{981167A2-913C-4174-A73D-A057F5503E9E}" type="pres">
      <dgm:prSet presAssocID="{CBA94EA2-3AED-49BF-B795-931455785768}" presName="dummyMaxCanvas" presStyleCnt="0">
        <dgm:presLayoutVars/>
      </dgm:prSet>
      <dgm:spPr/>
    </dgm:pt>
    <dgm:pt modelId="{AB33FEED-BE4C-4326-98FD-F419E0874B22}" type="pres">
      <dgm:prSet presAssocID="{CBA94EA2-3AED-49BF-B795-931455785768}" presName="TwoNodes_1" presStyleLbl="node1" presStyleIdx="0" presStyleCnt="2">
        <dgm:presLayoutVars>
          <dgm:bulletEnabled val="1"/>
        </dgm:presLayoutVars>
      </dgm:prSet>
      <dgm:spPr/>
    </dgm:pt>
    <dgm:pt modelId="{A70F43D6-1A4D-4699-A6B5-3620C463EFD0}" type="pres">
      <dgm:prSet presAssocID="{CBA94EA2-3AED-49BF-B795-931455785768}" presName="TwoNodes_2" presStyleLbl="node1" presStyleIdx="1" presStyleCnt="2">
        <dgm:presLayoutVars>
          <dgm:bulletEnabled val="1"/>
        </dgm:presLayoutVars>
      </dgm:prSet>
      <dgm:spPr/>
    </dgm:pt>
    <dgm:pt modelId="{01C05A15-B5F9-4ACA-B1B9-D0ECF4C209DB}" type="pres">
      <dgm:prSet presAssocID="{CBA94EA2-3AED-49BF-B795-931455785768}" presName="TwoConn_1-2" presStyleLbl="fgAccFollowNode1" presStyleIdx="0" presStyleCnt="1">
        <dgm:presLayoutVars>
          <dgm:bulletEnabled val="1"/>
        </dgm:presLayoutVars>
      </dgm:prSet>
      <dgm:spPr/>
    </dgm:pt>
    <dgm:pt modelId="{53E57233-041F-4252-85DC-7AF49D5A917E}" type="pres">
      <dgm:prSet presAssocID="{CBA94EA2-3AED-49BF-B795-931455785768}" presName="TwoNodes_1_text" presStyleLbl="node1" presStyleIdx="1" presStyleCnt="2">
        <dgm:presLayoutVars>
          <dgm:bulletEnabled val="1"/>
        </dgm:presLayoutVars>
      </dgm:prSet>
      <dgm:spPr/>
    </dgm:pt>
    <dgm:pt modelId="{DAB354C8-1493-4FB2-8084-B6B460B5864B}" type="pres">
      <dgm:prSet presAssocID="{CBA94EA2-3AED-49BF-B795-931455785768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11FBF426-A45C-4D15-A792-B337EAD58A6E}" type="presOf" srcId="{CA957E8C-9D46-4969-8611-F4BD9083E32F}" destId="{A70F43D6-1A4D-4699-A6B5-3620C463EFD0}" srcOrd="0" destOrd="0" presId="urn:microsoft.com/office/officeart/2005/8/layout/vProcess5"/>
    <dgm:cxn modelId="{7E56AF31-C5AE-4DAF-82C9-7634C6E3D205}" type="presOf" srcId="{048596C7-D7D6-41F6-BE8B-61F2ABF39AD7}" destId="{53E57233-041F-4252-85DC-7AF49D5A917E}" srcOrd="1" destOrd="0" presId="urn:microsoft.com/office/officeart/2005/8/layout/vProcess5"/>
    <dgm:cxn modelId="{B403F45B-006C-49D1-8F76-B4080045C78B}" srcId="{CBA94EA2-3AED-49BF-B795-931455785768}" destId="{CA957E8C-9D46-4969-8611-F4BD9083E32F}" srcOrd="1" destOrd="0" parTransId="{32B5DFE5-3715-423B-9B87-F4E2E47A7DD5}" sibTransId="{7CC7AF56-F37B-48C2-8C94-8C00E85BEFA5}"/>
    <dgm:cxn modelId="{F1C8548E-FEA7-460C-B767-BCDD91843256}" type="presOf" srcId="{A278BB9F-E832-4A1A-97BE-2EE41F91FEBB}" destId="{01C05A15-B5F9-4ACA-B1B9-D0ECF4C209DB}" srcOrd="0" destOrd="0" presId="urn:microsoft.com/office/officeart/2005/8/layout/vProcess5"/>
    <dgm:cxn modelId="{12C1DF97-DEC9-4607-BB15-BF98648F75C0}" type="presOf" srcId="{048596C7-D7D6-41F6-BE8B-61F2ABF39AD7}" destId="{AB33FEED-BE4C-4326-98FD-F419E0874B22}" srcOrd="0" destOrd="0" presId="urn:microsoft.com/office/officeart/2005/8/layout/vProcess5"/>
    <dgm:cxn modelId="{416D16A6-F7D1-48F7-99C6-3C000D6A36E3}" type="presOf" srcId="{CA957E8C-9D46-4969-8611-F4BD9083E32F}" destId="{DAB354C8-1493-4FB2-8084-B6B460B5864B}" srcOrd="1" destOrd="0" presId="urn:microsoft.com/office/officeart/2005/8/layout/vProcess5"/>
    <dgm:cxn modelId="{528920D9-A71D-4412-B480-FE393B47A82E}" type="presOf" srcId="{CBA94EA2-3AED-49BF-B795-931455785768}" destId="{F2680F72-9814-4841-A336-1C5F8FCEE153}" srcOrd="0" destOrd="0" presId="urn:microsoft.com/office/officeart/2005/8/layout/vProcess5"/>
    <dgm:cxn modelId="{F96807E8-B10A-4191-A147-C7E47343534E}" srcId="{CBA94EA2-3AED-49BF-B795-931455785768}" destId="{048596C7-D7D6-41F6-BE8B-61F2ABF39AD7}" srcOrd="0" destOrd="0" parTransId="{1E3B5704-4CCF-4207-8E4B-D7A35009436B}" sibTransId="{A278BB9F-E832-4A1A-97BE-2EE41F91FEBB}"/>
    <dgm:cxn modelId="{93D18E90-D5A7-41BE-B1C9-CF68EB9FA1C8}" type="presParOf" srcId="{F2680F72-9814-4841-A336-1C5F8FCEE153}" destId="{981167A2-913C-4174-A73D-A057F5503E9E}" srcOrd="0" destOrd="0" presId="urn:microsoft.com/office/officeart/2005/8/layout/vProcess5"/>
    <dgm:cxn modelId="{8EB7BFA1-EFC7-4FD3-B91F-1836CB057223}" type="presParOf" srcId="{F2680F72-9814-4841-A336-1C5F8FCEE153}" destId="{AB33FEED-BE4C-4326-98FD-F419E0874B22}" srcOrd="1" destOrd="0" presId="urn:microsoft.com/office/officeart/2005/8/layout/vProcess5"/>
    <dgm:cxn modelId="{7846D3CF-733A-4A52-8EBC-E0B502CD4705}" type="presParOf" srcId="{F2680F72-9814-4841-A336-1C5F8FCEE153}" destId="{A70F43D6-1A4D-4699-A6B5-3620C463EFD0}" srcOrd="2" destOrd="0" presId="urn:microsoft.com/office/officeart/2005/8/layout/vProcess5"/>
    <dgm:cxn modelId="{C200ABC0-1378-4E0B-B202-7E1B02E24662}" type="presParOf" srcId="{F2680F72-9814-4841-A336-1C5F8FCEE153}" destId="{01C05A15-B5F9-4ACA-B1B9-D0ECF4C209DB}" srcOrd="3" destOrd="0" presId="urn:microsoft.com/office/officeart/2005/8/layout/vProcess5"/>
    <dgm:cxn modelId="{FD0C5028-6305-4ACA-8F14-10784EC28030}" type="presParOf" srcId="{F2680F72-9814-4841-A336-1C5F8FCEE153}" destId="{53E57233-041F-4252-85DC-7AF49D5A917E}" srcOrd="4" destOrd="0" presId="urn:microsoft.com/office/officeart/2005/8/layout/vProcess5"/>
    <dgm:cxn modelId="{3058A559-148B-445F-BFBB-30C416549D3B}" type="presParOf" srcId="{F2680F72-9814-4841-A336-1C5F8FCEE153}" destId="{DAB354C8-1493-4FB2-8084-B6B460B5864B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35E521-65E4-4539-B64C-8D989533D28C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5DD2984-3F52-4D38-B054-906882953343}">
      <dgm:prSet/>
      <dgm:spPr/>
      <dgm:t>
        <a:bodyPr/>
        <a:lstStyle/>
        <a:p>
          <a:r>
            <a:rPr lang="en-US" dirty="0"/>
            <a:t>Train</a:t>
          </a:r>
        </a:p>
      </dgm:t>
    </dgm:pt>
    <dgm:pt modelId="{B4B761E1-421E-413E-B887-4A929BCD169E}" type="parTrans" cxnId="{90BE5AF4-DBCA-4166-89BD-DD7319ADF0B2}">
      <dgm:prSet/>
      <dgm:spPr/>
      <dgm:t>
        <a:bodyPr/>
        <a:lstStyle/>
        <a:p>
          <a:endParaRPr lang="en-US"/>
        </a:p>
      </dgm:t>
    </dgm:pt>
    <dgm:pt modelId="{13415325-2D61-4D36-9C77-51A9CA772643}" type="sibTrans" cxnId="{90BE5AF4-DBCA-4166-89BD-DD7319ADF0B2}">
      <dgm:prSet/>
      <dgm:spPr/>
      <dgm:t>
        <a:bodyPr/>
        <a:lstStyle/>
        <a:p>
          <a:endParaRPr lang="en-US"/>
        </a:p>
      </dgm:t>
    </dgm:pt>
    <dgm:pt modelId="{A2C35A70-70A6-4F1D-8FB8-3166ED10F975}">
      <dgm:prSet/>
      <dgm:spPr/>
      <dgm:t>
        <a:bodyPr/>
        <a:lstStyle/>
        <a:p>
          <a:r>
            <a:rPr lang="en-US"/>
            <a:t>Be Aware</a:t>
          </a:r>
        </a:p>
      </dgm:t>
    </dgm:pt>
    <dgm:pt modelId="{A9B2B60B-0AC7-4D2D-8FDF-C1CA788C8BD7}" type="parTrans" cxnId="{30E3777F-7285-43CD-9F92-55417B0CFEFB}">
      <dgm:prSet/>
      <dgm:spPr/>
      <dgm:t>
        <a:bodyPr/>
        <a:lstStyle/>
        <a:p>
          <a:endParaRPr lang="en-US"/>
        </a:p>
      </dgm:t>
    </dgm:pt>
    <dgm:pt modelId="{C1C6EB20-743F-4352-B644-176B2635CC4F}" type="sibTrans" cxnId="{30E3777F-7285-43CD-9F92-55417B0CFEFB}">
      <dgm:prSet/>
      <dgm:spPr/>
      <dgm:t>
        <a:bodyPr/>
        <a:lstStyle/>
        <a:p>
          <a:endParaRPr lang="en-US"/>
        </a:p>
      </dgm:t>
    </dgm:pt>
    <dgm:pt modelId="{4E2B786C-23AC-440D-A0FE-3CDFE606A215}">
      <dgm:prSet/>
      <dgm:spPr/>
      <dgm:t>
        <a:bodyPr/>
        <a:lstStyle/>
        <a:p>
          <a:r>
            <a:rPr lang="en-US"/>
            <a:t>Plan</a:t>
          </a:r>
        </a:p>
      </dgm:t>
    </dgm:pt>
    <dgm:pt modelId="{D0B44CAE-187D-4AE9-B262-4BF96475FC55}" type="parTrans" cxnId="{FC840630-57FC-42DD-B74C-158A4DD1523C}">
      <dgm:prSet/>
      <dgm:spPr/>
      <dgm:t>
        <a:bodyPr/>
        <a:lstStyle/>
        <a:p>
          <a:endParaRPr lang="en-US"/>
        </a:p>
      </dgm:t>
    </dgm:pt>
    <dgm:pt modelId="{BFC1A2D7-48C0-4897-BD73-4D67E47A941A}" type="sibTrans" cxnId="{FC840630-57FC-42DD-B74C-158A4DD1523C}">
      <dgm:prSet/>
      <dgm:spPr/>
      <dgm:t>
        <a:bodyPr/>
        <a:lstStyle/>
        <a:p>
          <a:endParaRPr lang="en-US"/>
        </a:p>
      </dgm:t>
    </dgm:pt>
    <dgm:pt modelId="{EC00AB7A-A2DB-4059-83FC-D3BADB94473A}">
      <dgm:prSet/>
      <dgm:spPr/>
      <dgm:t>
        <a:bodyPr/>
        <a:lstStyle/>
        <a:p>
          <a:r>
            <a:rPr lang="en-US"/>
            <a:t>Exercise</a:t>
          </a:r>
        </a:p>
      </dgm:t>
    </dgm:pt>
    <dgm:pt modelId="{D3417FDD-5EE0-47DF-B764-39DB77BF4B81}" type="parTrans" cxnId="{63322F07-2AB2-4C5A-8B04-A21762900970}">
      <dgm:prSet/>
      <dgm:spPr/>
      <dgm:t>
        <a:bodyPr/>
        <a:lstStyle/>
        <a:p>
          <a:endParaRPr lang="en-US"/>
        </a:p>
      </dgm:t>
    </dgm:pt>
    <dgm:pt modelId="{95959229-13F3-4ECC-A08A-956BE1D727DC}" type="sibTrans" cxnId="{63322F07-2AB2-4C5A-8B04-A21762900970}">
      <dgm:prSet/>
      <dgm:spPr/>
      <dgm:t>
        <a:bodyPr/>
        <a:lstStyle/>
        <a:p>
          <a:endParaRPr lang="en-US"/>
        </a:p>
      </dgm:t>
    </dgm:pt>
    <dgm:pt modelId="{045EF355-F9A6-47A6-8F82-11A37BAA03C7}">
      <dgm:prSet/>
      <dgm:spPr/>
      <dgm:t>
        <a:bodyPr/>
        <a:lstStyle/>
        <a:p>
          <a:r>
            <a:rPr lang="en-US"/>
            <a:t>Share</a:t>
          </a:r>
        </a:p>
      </dgm:t>
    </dgm:pt>
    <dgm:pt modelId="{41863758-F247-4D78-B3D4-6C679E0CD9CD}" type="parTrans" cxnId="{16D93EE8-E15D-48CE-8C34-458C20138810}">
      <dgm:prSet/>
      <dgm:spPr/>
      <dgm:t>
        <a:bodyPr/>
        <a:lstStyle/>
        <a:p>
          <a:endParaRPr lang="en-US"/>
        </a:p>
      </dgm:t>
    </dgm:pt>
    <dgm:pt modelId="{DF08749E-9A90-4C75-9C3B-3F211B2E68CD}" type="sibTrans" cxnId="{16D93EE8-E15D-48CE-8C34-458C20138810}">
      <dgm:prSet/>
      <dgm:spPr/>
      <dgm:t>
        <a:bodyPr/>
        <a:lstStyle/>
        <a:p>
          <a:endParaRPr lang="en-US"/>
        </a:p>
      </dgm:t>
    </dgm:pt>
    <dgm:pt modelId="{A2AE5524-8C0D-4DDA-B76B-96778ED590CC}" type="pres">
      <dgm:prSet presAssocID="{9335E521-65E4-4539-B64C-8D989533D28C}" presName="diagram" presStyleCnt="0">
        <dgm:presLayoutVars>
          <dgm:dir/>
          <dgm:resizeHandles val="exact"/>
        </dgm:presLayoutVars>
      </dgm:prSet>
      <dgm:spPr/>
    </dgm:pt>
    <dgm:pt modelId="{4C465070-F4D0-4D10-8342-44A6C855D856}" type="pres">
      <dgm:prSet presAssocID="{55DD2984-3F52-4D38-B054-906882953343}" presName="node" presStyleLbl="node1" presStyleIdx="0" presStyleCnt="5">
        <dgm:presLayoutVars>
          <dgm:bulletEnabled val="1"/>
        </dgm:presLayoutVars>
      </dgm:prSet>
      <dgm:spPr/>
    </dgm:pt>
    <dgm:pt modelId="{68A79601-CCF9-469E-847C-F83C37DEC56D}" type="pres">
      <dgm:prSet presAssocID="{13415325-2D61-4D36-9C77-51A9CA772643}" presName="sibTrans" presStyleCnt="0"/>
      <dgm:spPr/>
    </dgm:pt>
    <dgm:pt modelId="{EC970723-8CB7-4CCA-BCA4-C929BF51CCD2}" type="pres">
      <dgm:prSet presAssocID="{A2C35A70-70A6-4F1D-8FB8-3166ED10F975}" presName="node" presStyleLbl="node1" presStyleIdx="1" presStyleCnt="5">
        <dgm:presLayoutVars>
          <dgm:bulletEnabled val="1"/>
        </dgm:presLayoutVars>
      </dgm:prSet>
      <dgm:spPr/>
    </dgm:pt>
    <dgm:pt modelId="{F882B7D1-0CDE-432D-85C7-F051FC149BFB}" type="pres">
      <dgm:prSet presAssocID="{C1C6EB20-743F-4352-B644-176B2635CC4F}" presName="sibTrans" presStyleCnt="0"/>
      <dgm:spPr/>
    </dgm:pt>
    <dgm:pt modelId="{D025974F-42BE-48B9-AE75-FDFCBCE345F9}" type="pres">
      <dgm:prSet presAssocID="{4E2B786C-23AC-440D-A0FE-3CDFE606A215}" presName="node" presStyleLbl="node1" presStyleIdx="2" presStyleCnt="5">
        <dgm:presLayoutVars>
          <dgm:bulletEnabled val="1"/>
        </dgm:presLayoutVars>
      </dgm:prSet>
      <dgm:spPr/>
    </dgm:pt>
    <dgm:pt modelId="{D8FE2C25-8729-4AC9-9499-792379AE4FC6}" type="pres">
      <dgm:prSet presAssocID="{BFC1A2D7-48C0-4897-BD73-4D67E47A941A}" presName="sibTrans" presStyleCnt="0"/>
      <dgm:spPr/>
    </dgm:pt>
    <dgm:pt modelId="{1FBD8AA3-0076-4C30-8FF4-55A1395B7C48}" type="pres">
      <dgm:prSet presAssocID="{EC00AB7A-A2DB-4059-83FC-D3BADB94473A}" presName="node" presStyleLbl="node1" presStyleIdx="3" presStyleCnt="5">
        <dgm:presLayoutVars>
          <dgm:bulletEnabled val="1"/>
        </dgm:presLayoutVars>
      </dgm:prSet>
      <dgm:spPr/>
    </dgm:pt>
    <dgm:pt modelId="{850BBCC0-82B8-476C-8EB0-7190372E242A}" type="pres">
      <dgm:prSet presAssocID="{95959229-13F3-4ECC-A08A-956BE1D727DC}" presName="sibTrans" presStyleCnt="0"/>
      <dgm:spPr/>
    </dgm:pt>
    <dgm:pt modelId="{BAE9EE48-70D0-4374-9CF6-D32D768988BF}" type="pres">
      <dgm:prSet presAssocID="{045EF355-F9A6-47A6-8F82-11A37BAA03C7}" presName="node" presStyleLbl="node1" presStyleIdx="4" presStyleCnt="5">
        <dgm:presLayoutVars>
          <dgm:bulletEnabled val="1"/>
        </dgm:presLayoutVars>
      </dgm:prSet>
      <dgm:spPr/>
    </dgm:pt>
  </dgm:ptLst>
  <dgm:cxnLst>
    <dgm:cxn modelId="{63322F07-2AB2-4C5A-8B04-A21762900970}" srcId="{9335E521-65E4-4539-B64C-8D989533D28C}" destId="{EC00AB7A-A2DB-4059-83FC-D3BADB94473A}" srcOrd="3" destOrd="0" parTransId="{D3417FDD-5EE0-47DF-B764-39DB77BF4B81}" sibTransId="{95959229-13F3-4ECC-A08A-956BE1D727DC}"/>
    <dgm:cxn modelId="{16F27B09-5CF4-4AD0-BE48-B538D05E09C3}" type="presOf" srcId="{045EF355-F9A6-47A6-8F82-11A37BAA03C7}" destId="{BAE9EE48-70D0-4374-9CF6-D32D768988BF}" srcOrd="0" destOrd="0" presId="urn:microsoft.com/office/officeart/2005/8/layout/default"/>
    <dgm:cxn modelId="{FC840630-57FC-42DD-B74C-158A4DD1523C}" srcId="{9335E521-65E4-4539-B64C-8D989533D28C}" destId="{4E2B786C-23AC-440D-A0FE-3CDFE606A215}" srcOrd="2" destOrd="0" parTransId="{D0B44CAE-187D-4AE9-B262-4BF96475FC55}" sibTransId="{BFC1A2D7-48C0-4897-BD73-4D67E47A941A}"/>
    <dgm:cxn modelId="{B3295331-AC9E-484F-82BB-598B66B1C5E1}" type="presOf" srcId="{EC00AB7A-A2DB-4059-83FC-D3BADB94473A}" destId="{1FBD8AA3-0076-4C30-8FF4-55A1395B7C48}" srcOrd="0" destOrd="0" presId="urn:microsoft.com/office/officeart/2005/8/layout/default"/>
    <dgm:cxn modelId="{904C5454-C80B-42A1-B674-C2D56887DA92}" type="presOf" srcId="{9335E521-65E4-4539-B64C-8D989533D28C}" destId="{A2AE5524-8C0D-4DDA-B76B-96778ED590CC}" srcOrd="0" destOrd="0" presId="urn:microsoft.com/office/officeart/2005/8/layout/default"/>
    <dgm:cxn modelId="{E6797A55-8EB4-456C-AC81-E139011E56BE}" type="presOf" srcId="{A2C35A70-70A6-4F1D-8FB8-3166ED10F975}" destId="{EC970723-8CB7-4CCA-BCA4-C929BF51CCD2}" srcOrd="0" destOrd="0" presId="urn:microsoft.com/office/officeart/2005/8/layout/default"/>
    <dgm:cxn modelId="{30E3777F-7285-43CD-9F92-55417B0CFEFB}" srcId="{9335E521-65E4-4539-B64C-8D989533D28C}" destId="{A2C35A70-70A6-4F1D-8FB8-3166ED10F975}" srcOrd="1" destOrd="0" parTransId="{A9B2B60B-0AC7-4D2D-8FDF-C1CA788C8BD7}" sibTransId="{C1C6EB20-743F-4352-B644-176B2635CC4F}"/>
    <dgm:cxn modelId="{0ABD0FA6-BFEE-4D26-A2EF-0A6BD8A2B194}" type="presOf" srcId="{4E2B786C-23AC-440D-A0FE-3CDFE606A215}" destId="{D025974F-42BE-48B9-AE75-FDFCBCE345F9}" srcOrd="0" destOrd="0" presId="urn:microsoft.com/office/officeart/2005/8/layout/default"/>
    <dgm:cxn modelId="{E8D57FA6-B264-499F-AAB1-BC469C59C303}" type="presOf" srcId="{55DD2984-3F52-4D38-B054-906882953343}" destId="{4C465070-F4D0-4D10-8342-44A6C855D856}" srcOrd="0" destOrd="0" presId="urn:microsoft.com/office/officeart/2005/8/layout/default"/>
    <dgm:cxn modelId="{16D93EE8-E15D-48CE-8C34-458C20138810}" srcId="{9335E521-65E4-4539-B64C-8D989533D28C}" destId="{045EF355-F9A6-47A6-8F82-11A37BAA03C7}" srcOrd="4" destOrd="0" parTransId="{41863758-F247-4D78-B3D4-6C679E0CD9CD}" sibTransId="{DF08749E-9A90-4C75-9C3B-3F211B2E68CD}"/>
    <dgm:cxn modelId="{90BE5AF4-DBCA-4166-89BD-DD7319ADF0B2}" srcId="{9335E521-65E4-4539-B64C-8D989533D28C}" destId="{55DD2984-3F52-4D38-B054-906882953343}" srcOrd="0" destOrd="0" parTransId="{B4B761E1-421E-413E-B887-4A929BCD169E}" sibTransId="{13415325-2D61-4D36-9C77-51A9CA772643}"/>
    <dgm:cxn modelId="{912CAF0F-997B-4FE3-90EC-D2946FE773FD}" type="presParOf" srcId="{A2AE5524-8C0D-4DDA-B76B-96778ED590CC}" destId="{4C465070-F4D0-4D10-8342-44A6C855D856}" srcOrd="0" destOrd="0" presId="urn:microsoft.com/office/officeart/2005/8/layout/default"/>
    <dgm:cxn modelId="{4CB30BDE-C26E-4D9F-BC03-057ABB8DA912}" type="presParOf" srcId="{A2AE5524-8C0D-4DDA-B76B-96778ED590CC}" destId="{68A79601-CCF9-469E-847C-F83C37DEC56D}" srcOrd="1" destOrd="0" presId="urn:microsoft.com/office/officeart/2005/8/layout/default"/>
    <dgm:cxn modelId="{437AAF11-8814-41A1-BB7D-B9961A38F81C}" type="presParOf" srcId="{A2AE5524-8C0D-4DDA-B76B-96778ED590CC}" destId="{EC970723-8CB7-4CCA-BCA4-C929BF51CCD2}" srcOrd="2" destOrd="0" presId="urn:microsoft.com/office/officeart/2005/8/layout/default"/>
    <dgm:cxn modelId="{5098435C-2B6E-44D1-BCCB-9D61F686FB2E}" type="presParOf" srcId="{A2AE5524-8C0D-4DDA-B76B-96778ED590CC}" destId="{F882B7D1-0CDE-432D-85C7-F051FC149BFB}" srcOrd="3" destOrd="0" presId="urn:microsoft.com/office/officeart/2005/8/layout/default"/>
    <dgm:cxn modelId="{7A3BCA65-5AC6-4209-AE00-A60BDD5F8785}" type="presParOf" srcId="{A2AE5524-8C0D-4DDA-B76B-96778ED590CC}" destId="{D025974F-42BE-48B9-AE75-FDFCBCE345F9}" srcOrd="4" destOrd="0" presId="urn:microsoft.com/office/officeart/2005/8/layout/default"/>
    <dgm:cxn modelId="{D95988A8-C112-4B26-9C99-500DE436B0F2}" type="presParOf" srcId="{A2AE5524-8C0D-4DDA-B76B-96778ED590CC}" destId="{D8FE2C25-8729-4AC9-9499-792379AE4FC6}" srcOrd="5" destOrd="0" presId="urn:microsoft.com/office/officeart/2005/8/layout/default"/>
    <dgm:cxn modelId="{108F75CD-B843-4314-B586-E7A964AA6ED5}" type="presParOf" srcId="{A2AE5524-8C0D-4DDA-B76B-96778ED590CC}" destId="{1FBD8AA3-0076-4C30-8FF4-55A1395B7C48}" srcOrd="6" destOrd="0" presId="urn:microsoft.com/office/officeart/2005/8/layout/default"/>
    <dgm:cxn modelId="{9412D9F2-3765-4D2F-82C5-42C17F64BE12}" type="presParOf" srcId="{A2AE5524-8C0D-4DDA-B76B-96778ED590CC}" destId="{850BBCC0-82B8-476C-8EB0-7190372E242A}" srcOrd="7" destOrd="0" presId="urn:microsoft.com/office/officeart/2005/8/layout/default"/>
    <dgm:cxn modelId="{94F30818-094E-4AFF-8CF6-2DAE6F254983}" type="presParOf" srcId="{A2AE5524-8C0D-4DDA-B76B-96778ED590CC}" destId="{BAE9EE48-70D0-4374-9CF6-D32D768988B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35E521-65E4-4539-B64C-8D989533D28C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5DD2984-3F52-4D38-B054-906882953343}">
      <dgm:prSet/>
      <dgm:spPr/>
      <dgm:t>
        <a:bodyPr/>
        <a:lstStyle/>
        <a:p>
          <a:r>
            <a:rPr lang="en-US" dirty="0"/>
            <a:t>Train</a:t>
          </a:r>
        </a:p>
      </dgm:t>
    </dgm:pt>
    <dgm:pt modelId="{B4B761E1-421E-413E-B887-4A929BCD169E}" type="parTrans" cxnId="{90BE5AF4-DBCA-4166-89BD-DD7319ADF0B2}">
      <dgm:prSet/>
      <dgm:spPr/>
      <dgm:t>
        <a:bodyPr/>
        <a:lstStyle/>
        <a:p>
          <a:endParaRPr lang="en-US"/>
        </a:p>
      </dgm:t>
    </dgm:pt>
    <dgm:pt modelId="{13415325-2D61-4D36-9C77-51A9CA772643}" type="sibTrans" cxnId="{90BE5AF4-DBCA-4166-89BD-DD7319ADF0B2}">
      <dgm:prSet/>
      <dgm:spPr/>
      <dgm:t>
        <a:bodyPr/>
        <a:lstStyle/>
        <a:p>
          <a:endParaRPr lang="en-US"/>
        </a:p>
      </dgm:t>
    </dgm:pt>
    <dgm:pt modelId="{A2C35A70-70A6-4F1D-8FB8-3166ED10F975}">
      <dgm:prSet/>
      <dgm:spPr/>
      <dgm:t>
        <a:bodyPr/>
        <a:lstStyle/>
        <a:p>
          <a:r>
            <a:rPr lang="en-US" dirty="0"/>
            <a:t>Be Aware</a:t>
          </a:r>
        </a:p>
      </dgm:t>
    </dgm:pt>
    <dgm:pt modelId="{A9B2B60B-0AC7-4D2D-8FDF-C1CA788C8BD7}" type="parTrans" cxnId="{30E3777F-7285-43CD-9F92-55417B0CFEFB}">
      <dgm:prSet/>
      <dgm:spPr/>
      <dgm:t>
        <a:bodyPr/>
        <a:lstStyle/>
        <a:p>
          <a:endParaRPr lang="en-US"/>
        </a:p>
      </dgm:t>
    </dgm:pt>
    <dgm:pt modelId="{C1C6EB20-743F-4352-B644-176B2635CC4F}" type="sibTrans" cxnId="{30E3777F-7285-43CD-9F92-55417B0CFEFB}">
      <dgm:prSet/>
      <dgm:spPr/>
      <dgm:t>
        <a:bodyPr/>
        <a:lstStyle/>
        <a:p>
          <a:endParaRPr lang="en-US"/>
        </a:p>
      </dgm:t>
    </dgm:pt>
    <dgm:pt modelId="{4E2B786C-23AC-440D-A0FE-3CDFE606A215}">
      <dgm:prSet/>
      <dgm:spPr/>
      <dgm:t>
        <a:bodyPr/>
        <a:lstStyle/>
        <a:p>
          <a:r>
            <a:rPr lang="en-US"/>
            <a:t>Plan</a:t>
          </a:r>
        </a:p>
      </dgm:t>
    </dgm:pt>
    <dgm:pt modelId="{D0B44CAE-187D-4AE9-B262-4BF96475FC55}" type="parTrans" cxnId="{FC840630-57FC-42DD-B74C-158A4DD1523C}">
      <dgm:prSet/>
      <dgm:spPr/>
      <dgm:t>
        <a:bodyPr/>
        <a:lstStyle/>
        <a:p>
          <a:endParaRPr lang="en-US"/>
        </a:p>
      </dgm:t>
    </dgm:pt>
    <dgm:pt modelId="{BFC1A2D7-48C0-4897-BD73-4D67E47A941A}" type="sibTrans" cxnId="{FC840630-57FC-42DD-B74C-158A4DD1523C}">
      <dgm:prSet/>
      <dgm:spPr/>
      <dgm:t>
        <a:bodyPr/>
        <a:lstStyle/>
        <a:p>
          <a:endParaRPr lang="en-US"/>
        </a:p>
      </dgm:t>
    </dgm:pt>
    <dgm:pt modelId="{EC00AB7A-A2DB-4059-83FC-D3BADB94473A}">
      <dgm:prSet/>
      <dgm:spPr/>
      <dgm:t>
        <a:bodyPr/>
        <a:lstStyle/>
        <a:p>
          <a:r>
            <a:rPr lang="en-US"/>
            <a:t>Exercise</a:t>
          </a:r>
        </a:p>
      </dgm:t>
    </dgm:pt>
    <dgm:pt modelId="{D3417FDD-5EE0-47DF-B764-39DB77BF4B81}" type="parTrans" cxnId="{63322F07-2AB2-4C5A-8B04-A21762900970}">
      <dgm:prSet/>
      <dgm:spPr/>
      <dgm:t>
        <a:bodyPr/>
        <a:lstStyle/>
        <a:p>
          <a:endParaRPr lang="en-US"/>
        </a:p>
      </dgm:t>
    </dgm:pt>
    <dgm:pt modelId="{95959229-13F3-4ECC-A08A-956BE1D727DC}" type="sibTrans" cxnId="{63322F07-2AB2-4C5A-8B04-A21762900970}">
      <dgm:prSet/>
      <dgm:spPr/>
      <dgm:t>
        <a:bodyPr/>
        <a:lstStyle/>
        <a:p>
          <a:endParaRPr lang="en-US"/>
        </a:p>
      </dgm:t>
    </dgm:pt>
    <dgm:pt modelId="{045EF355-F9A6-47A6-8F82-11A37BAA03C7}">
      <dgm:prSet/>
      <dgm:spPr/>
      <dgm:t>
        <a:bodyPr/>
        <a:lstStyle/>
        <a:p>
          <a:r>
            <a:rPr lang="en-US"/>
            <a:t>Share</a:t>
          </a:r>
        </a:p>
      </dgm:t>
    </dgm:pt>
    <dgm:pt modelId="{41863758-F247-4D78-B3D4-6C679E0CD9CD}" type="parTrans" cxnId="{16D93EE8-E15D-48CE-8C34-458C20138810}">
      <dgm:prSet/>
      <dgm:spPr/>
      <dgm:t>
        <a:bodyPr/>
        <a:lstStyle/>
        <a:p>
          <a:endParaRPr lang="en-US"/>
        </a:p>
      </dgm:t>
    </dgm:pt>
    <dgm:pt modelId="{DF08749E-9A90-4C75-9C3B-3F211B2E68CD}" type="sibTrans" cxnId="{16D93EE8-E15D-48CE-8C34-458C20138810}">
      <dgm:prSet/>
      <dgm:spPr/>
      <dgm:t>
        <a:bodyPr/>
        <a:lstStyle/>
        <a:p>
          <a:endParaRPr lang="en-US"/>
        </a:p>
      </dgm:t>
    </dgm:pt>
    <dgm:pt modelId="{A2AE5524-8C0D-4DDA-B76B-96778ED590CC}" type="pres">
      <dgm:prSet presAssocID="{9335E521-65E4-4539-B64C-8D989533D28C}" presName="diagram" presStyleCnt="0">
        <dgm:presLayoutVars>
          <dgm:dir/>
          <dgm:resizeHandles val="exact"/>
        </dgm:presLayoutVars>
      </dgm:prSet>
      <dgm:spPr/>
    </dgm:pt>
    <dgm:pt modelId="{4C465070-F4D0-4D10-8342-44A6C855D856}" type="pres">
      <dgm:prSet presAssocID="{55DD2984-3F52-4D38-B054-906882953343}" presName="node" presStyleLbl="node1" presStyleIdx="0" presStyleCnt="5">
        <dgm:presLayoutVars>
          <dgm:bulletEnabled val="1"/>
        </dgm:presLayoutVars>
      </dgm:prSet>
      <dgm:spPr/>
    </dgm:pt>
    <dgm:pt modelId="{68A79601-CCF9-469E-847C-F83C37DEC56D}" type="pres">
      <dgm:prSet presAssocID="{13415325-2D61-4D36-9C77-51A9CA772643}" presName="sibTrans" presStyleCnt="0"/>
      <dgm:spPr/>
    </dgm:pt>
    <dgm:pt modelId="{EC970723-8CB7-4CCA-BCA4-C929BF51CCD2}" type="pres">
      <dgm:prSet presAssocID="{A2C35A70-70A6-4F1D-8FB8-3166ED10F975}" presName="node" presStyleLbl="node1" presStyleIdx="1" presStyleCnt="5">
        <dgm:presLayoutVars>
          <dgm:bulletEnabled val="1"/>
        </dgm:presLayoutVars>
      </dgm:prSet>
      <dgm:spPr/>
    </dgm:pt>
    <dgm:pt modelId="{F882B7D1-0CDE-432D-85C7-F051FC149BFB}" type="pres">
      <dgm:prSet presAssocID="{C1C6EB20-743F-4352-B644-176B2635CC4F}" presName="sibTrans" presStyleCnt="0"/>
      <dgm:spPr/>
    </dgm:pt>
    <dgm:pt modelId="{D025974F-42BE-48B9-AE75-FDFCBCE345F9}" type="pres">
      <dgm:prSet presAssocID="{4E2B786C-23AC-440D-A0FE-3CDFE606A215}" presName="node" presStyleLbl="node1" presStyleIdx="2" presStyleCnt="5">
        <dgm:presLayoutVars>
          <dgm:bulletEnabled val="1"/>
        </dgm:presLayoutVars>
      </dgm:prSet>
      <dgm:spPr/>
    </dgm:pt>
    <dgm:pt modelId="{D8FE2C25-8729-4AC9-9499-792379AE4FC6}" type="pres">
      <dgm:prSet presAssocID="{BFC1A2D7-48C0-4897-BD73-4D67E47A941A}" presName="sibTrans" presStyleCnt="0"/>
      <dgm:spPr/>
    </dgm:pt>
    <dgm:pt modelId="{1FBD8AA3-0076-4C30-8FF4-55A1395B7C48}" type="pres">
      <dgm:prSet presAssocID="{EC00AB7A-A2DB-4059-83FC-D3BADB94473A}" presName="node" presStyleLbl="node1" presStyleIdx="3" presStyleCnt="5">
        <dgm:presLayoutVars>
          <dgm:bulletEnabled val="1"/>
        </dgm:presLayoutVars>
      </dgm:prSet>
      <dgm:spPr/>
    </dgm:pt>
    <dgm:pt modelId="{850BBCC0-82B8-476C-8EB0-7190372E242A}" type="pres">
      <dgm:prSet presAssocID="{95959229-13F3-4ECC-A08A-956BE1D727DC}" presName="sibTrans" presStyleCnt="0"/>
      <dgm:spPr/>
    </dgm:pt>
    <dgm:pt modelId="{BAE9EE48-70D0-4374-9CF6-D32D768988BF}" type="pres">
      <dgm:prSet presAssocID="{045EF355-F9A6-47A6-8F82-11A37BAA03C7}" presName="node" presStyleLbl="node1" presStyleIdx="4" presStyleCnt="5">
        <dgm:presLayoutVars>
          <dgm:bulletEnabled val="1"/>
        </dgm:presLayoutVars>
      </dgm:prSet>
      <dgm:spPr/>
    </dgm:pt>
  </dgm:ptLst>
  <dgm:cxnLst>
    <dgm:cxn modelId="{63322F07-2AB2-4C5A-8B04-A21762900970}" srcId="{9335E521-65E4-4539-B64C-8D989533D28C}" destId="{EC00AB7A-A2DB-4059-83FC-D3BADB94473A}" srcOrd="3" destOrd="0" parTransId="{D3417FDD-5EE0-47DF-B764-39DB77BF4B81}" sibTransId="{95959229-13F3-4ECC-A08A-956BE1D727DC}"/>
    <dgm:cxn modelId="{16F27B09-5CF4-4AD0-BE48-B538D05E09C3}" type="presOf" srcId="{045EF355-F9A6-47A6-8F82-11A37BAA03C7}" destId="{BAE9EE48-70D0-4374-9CF6-D32D768988BF}" srcOrd="0" destOrd="0" presId="urn:microsoft.com/office/officeart/2005/8/layout/default"/>
    <dgm:cxn modelId="{FC840630-57FC-42DD-B74C-158A4DD1523C}" srcId="{9335E521-65E4-4539-B64C-8D989533D28C}" destId="{4E2B786C-23AC-440D-A0FE-3CDFE606A215}" srcOrd="2" destOrd="0" parTransId="{D0B44CAE-187D-4AE9-B262-4BF96475FC55}" sibTransId="{BFC1A2D7-48C0-4897-BD73-4D67E47A941A}"/>
    <dgm:cxn modelId="{B3295331-AC9E-484F-82BB-598B66B1C5E1}" type="presOf" srcId="{EC00AB7A-A2DB-4059-83FC-D3BADB94473A}" destId="{1FBD8AA3-0076-4C30-8FF4-55A1395B7C48}" srcOrd="0" destOrd="0" presId="urn:microsoft.com/office/officeart/2005/8/layout/default"/>
    <dgm:cxn modelId="{904C5454-C80B-42A1-B674-C2D56887DA92}" type="presOf" srcId="{9335E521-65E4-4539-B64C-8D989533D28C}" destId="{A2AE5524-8C0D-4DDA-B76B-96778ED590CC}" srcOrd="0" destOrd="0" presId="urn:microsoft.com/office/officeart/2005/8/layout/default"/>
    <dgm:cxn modelId="{E6797A55-8EB4-456C-AC81-E139011E56BE}" type="presOf" srcId="{A2C35A70-70A6-4F1D-8FB8-3166ED10F975}" destId="{EC970723-8CB7-4CCA-BCA4-C929BF51CCD2}" srcOrd="0" destOrd="0" presId="urn:microsoft.com/office/officeart/2005/8/layout/default"/>
    <dgm:cxn modelId="{30E3777F-7285-43CD-9F92-55417B0CFEFB}" srcId="{9335E521-65E4-4539-B64C-8D989533D28C}" destId="{A2C35A70-70A6-4F1D-8FB8-3166ED10F975}" srcOrd="1" destOrd="0" parTransId="{A9B2B60B-0AC7-4D2D-8FDF-C1CA788C8BD7}" sibTransId="{C1C6EB20-743F-4352-B644-176B2635CC4F}"/>
    <dgm:cxn modelId="{0ABD0FA6-BFEE-4D26-A2EF-0A6BD8A2B194}" type="presOf" srcId="{4E2B786C-23AC-440D-A0FE-3CDFE606A215}" destId="{D025974F-42BE-48B9-AE75-FDFCBCE345F9}" srcOrd="0" destOrd="0" presId="urn:microsoft.com/office/officeart/2005/8/layout/default"/>
    <dgm:cxn modelId="{E8D57FA6-B264-499F-AAB1-BC469C59C303}" type="presOf" srcId="{55DD2984-3F52-4D38-B054-906882953343}" destId="{4C465070-F4D0-4D10-8342-44A6C855D856}" srcOrd="0" destOrd="0" presId="urn:microsoft.com/office/officeart/2005/8/layout/default"/>
    <dgm:cxn modelId="{16D93EE8-E15D-48CE-8C34-458C20138810}" srcId="{9335E521-65E4-4539-B64C-8D989533D28C}" destId="{045EF355-F9A6-47A6-8F82-11A37BAA03C7}" srcOrd="4" destOrd="0" parTransId="{41863758-F247-4D78-B3D4-6C679E0CD9CD}" sibTransId="{DF08749E-9A90-4C75-9C3B-3F211B2E68CD}"/>
    <dgm:cxn modelId="{90BE5AF4-DBCA-4166-89BD-DD7319ADF0B2}" srcId="{9335E521-65E4-4539-B64C-8D989533D28C}" destId="{55DD2984-3F52-4D38-B054-906882953343}" srcOrd="0" destOrd="0" parTransId="{B4B761E1-421E-413E-B887-4A929BCD169E}" sibTransId="{13415325-2D61-4D36-9C77-51A9CA772643}"/>
    <dgm:cxn modelId="{912CAF0F-997B-4FE3-90EC-D2946FE773FD}" type="presParOf" srcId="{A2AE5524-8C0D-4DDA-B76B-96778ED590CC}" destId="{4C465070-F4D0-4D10-8342-44A6C855D856}" srcOrd="0" destOrd="0" presId="urn:microsoft.com/office/officeart/2005/8/layout/default"/>
    <dgm:cxn modelId="{4CB30BDE-C26E-4D9F-BC03-057ABB8DA912}" type="presParOf" srcId="{A2AE5524-8C0D-4DDA-B76B-96778ED590CC}" destId="{68A79601-CCF9-469E-847C-F83C37DEC56D}" srcOrd="1" destOrd="0" presId="urn:microsoft.com/office/officeart/2005/8/layout/default"/>
    <dgm:cxn modelId="{437AAF11-8814-41A1-BB7D-B9961A38F81C}" type="presParOf" srcId="{A2AE5524-8C0D-4DDA-B76B-96778ED590CC}" destId="{EC970723-8CB7-4CCA-BCA4-C929BF51CCD2}" srcOrd="2" destOrd="0" presId="urn:microsoft.com/office/officeart/2005/8/layout/default"/>
    <dgm:cxn modelId="{5098435C-2B6E-44D1-BCCB-9D61F686FB2E}" type="presParOf" srcId="{A2AE5524-8C0D-4DDA-B76B-96778ED590CC}" destId="{F882B7D1-0CDE-432D-85C7-F051FC149BFB}" srcOrd="3" destOrd="0" presId="urn:microsoft.com/office/officeart/2005/8/layout/default"/>
    <dgm:cxn modelId="{7A3BCA65-5AC6-4209-AE00-A60BDD5F8785}" type="presParOf" srcId="{A2AE5524-8C0D-4DDA-B76B-96778ED590CC}" destId="{D025974F-42BE-48B9-AE75-FDFCBCE345F9}" srcOrd="4" destOrd="0" presId="urn:microsoft.com/office/officeart/2005/8/layout/default"/>
    <dgm:cxn modelId="{D95988A8-C112-4B26-9C99-500DE436B0F2}" type="presParOf" srcId="{A2AE5524-8C0D-4DDA-B76B-96778ED590CC}" destId="{D8FE2C25-8729-4AC9-9499-792379AE4FC6}" srcOrd="5" destOrd="0" presId="urn:microsoft.com/office/officeart/2005/8/layout/default"/>
    <dgm:cxn modelId="{108F75CD-B843-4314-B586-E7A964AA6ED5}" type="presParOf" srcId="{A2AE5524-8C0D-4DDA-B76B-96778ED590CC}" destId="{1FBD8AA3-0076-4C30-8FF4-55A1395B7C48}" srcOrd="6" destOrd="0" presId="urn:microsoft.com/office/officeart/2005/8/layout/default"/>
    <dgm:cxn modelId="{9412D9F2-3765-4D2F-82C5-42C17F64BE12}" type="presParOf" srcId="{A2AE5524-8C0D-4DDA-B76B-96778ED590CC}" destId="{850BBCC0-82B8-476C-8EB0-7190372E242A}" srcOrd="7" destOrd="0" presId="urn:microsoft.com/office/officeart/2005/8/layout/default"/>
    <dgm:cxn modelId="{94F30818-094E-4AFF-8CF6-2DAE6F254983}" type="presParOf" srcId="{A2AE5524-8C0D-4DDA-B76B-96778ED590CC}" destId="{BAE9EE48-70D0-4374-9CF6-D32D768988B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35E521-65E4-4539-B64C-8D989533D28C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5DD2984-3F52-4D38-B054-906882953343}">
      <dgm:prSet/>
      <dgm:spPr/>
      <dgm:t>
        <a:bodyPr/>
        <a:lstStyle/>
        <a:p>
          <a:r>
            <a:rPr lang="en-US" dirty="0"/>
            <a:t>Train</a:t>
          </a:r>
        </a:p>
      </dgm:t>
    </dgm:pt>
    <dgm:pt modelId="{B4B761E1-421E-413E-B887-4A929BCD169E}" type="parTrans" cxnId="{90BE5AF4-DBCA-4166-89BD-DD7319ADF0B2}">
      <dgm:prSet/>
      <dgm:spPr/>
      <dgm:t>
        <a:bodyPr/>
        <a:lstStyle/>
        <a:p>
          <a:endParaRPr lang="en-US"/>
        </a:p>
      </dgm:t>
    </dgm:pt>
    <dgm:pt modelId="{13415325-2D61-4D36-9C77-51A9CA772643}" type="sibTrans" cxnId="{90BE5AF4-DBCA-4166-89BD-DD7319ADF0B2}">
      <dgm:prSet/>
      <dgm:spPr/>
      <dgm:t>
        <a:bodyPr/>
        <a:lstStyle/>
        <a:p>
          <a:endParaRPr lang="en-US"/>
        </a:p>
      </dgm:t>
    </dgm:pt>
    <dgm:pt modelId="{A2C35A70-70A6-4F1D-8FB8-3166ED10F975}">
      <dgm:prSet/>
      <dgm:spPr/>
      <dgm:t>
        <a:bodyPr/>
        <a:lstStyle/>
        <a:p>
          <a:r>
            <a:rPr lang="en-US"/>
            <a:t>Be Aware</a:t>
          </a:r>
        </a:p>
      </dgm:t>
    </dgm:pt>
    <dgm:pt modelId="{A9B2B60B-0AC7-4D2D-8FDF-C1CA788C8BD7}" type="parTrans" cxnId="{30E3777F-7285-43CD-9F92-55417B0CFEFB}">
      <dgm:prSet/>
      <dgm:spPr/>
      <dgm:t>
        <a:bodyPr/>
        <a:lstStyle/>
        <a:p>
          <a:endParaRPr lang="en-US"/>
        </a:p>
      </dgm:t>
    </dgm:pt>
    <dgm:pt modelId="{C1C6EB20-743F-4352-B644-176B2635CC4F}" type="sibTrans" cxnId="{30E3777F-7285-43CD-9F92-55417B0CFEFB}">
      <dgm:prSet/>
      <dgm:spPr/>
      <dgm:t>
        <a:bodyPr/>
        <a:lstStyle/>
        <a:p>
          <a:endParaRPr lang="en-US"/>
        </a:p>
      </dgm:t>
    </dgm:pt>
    <dgm:pt modelId="{4E2B786C-23AC-440D-A0FE-3CDFE606A215}">
      <dgm:prSet/>
      <dgm:spPr/>
      <dgm:t>
        <a:bodyPr/>
        <a:lstStyle/>
        <a:p>
          <a:r>
            <a:rPr lang="en-US"/>
            <a:t>Plan</a:t>
          </a:r>
        </a:p>
      </dgm:t>
    </dgm:pt>
    <dgm:pt modelId="{D0B44CAE-187D-4AE9-B262-4BF96475FC55}" type="parTrans" cxnId="{FC840630-57FC-42DD-B74C-158A4DD1523C}">
      <dgm:prSet/>
      <dgm:spPr/>
      <dgm:t>
        <a:bodyPr/>
        <a:lstStyle/>
        <a:p>
          <a:endParaRPr lang="en-US"/>
        </a:p>
      </dgm:t>
    </dgm:pt>
    <dgm:pt modelId="{BFC1A2D7-48C0-4897-BD73-4D67E47A941A}" type="sibTrans" cxnId="{FC840630-57FC-42DD-B74C-158A4DD1523C}">
      <dgm:prSet/>
      <dgm:spPr/>
      <dgm:t>
        <a:bodyPr/>
        <a:lstStyle/>
        <a:p>
          <a:endParaRPr lang="en-US"/>
        </a:p>
      </dgm:t>
    </dgm:pt>
    <dgm:pt modelId="{EC00AB7A-A2DB-4059-83FC-D3BADB94473A}">
      <dgm:prSet/>
      <dgm:spPr/>
      <dgm:t>
        <a:bodyPr/>
        <a:lstStyle/>
        <a:p>
          <a:r>
            <a:rPr lang="en-US"/>
            <a:t>Exercise</a:t>
          </a:r>
        </a:p>
      </dgm:t>
    </dgm:pt>
    <dgm:pt modelId="{D3417FDD-5EE0-47DF-B764-39DB77BF4B81}" type="parTrans" cxnId="{63322F07-2AB2-4C5A-8B04-A21762900970}">
      <dgm:prSet/>
      <dgm:spPr/>
      <dgm:t>
        <a:bodyPr/>
        <a:lstStyle/>
        <a:p>
          <a:endParaRPr lang="en-US"/>
        </a:p>
      </dgm:t>
    </dgm:pt>
    <dgm:pt modelId="{95959229-13F3-4ECC-A08A-956BE1D727DC}" type="sibTrans" cxnId="{63322F07-2AB2-4C5A-8B04-A21762900970}">
      <dgm:prSet/>
      <dgm:spPr/>
      <dgm:t>
        <a:bodyPr/>
        <a:lstStyle/>
        <a:p>
          <a:endParaRPr lang="en-US"/>
        </a:p>
      </dgm:t>
    </dgm:pt>
    <dgm:pt modelId="{045EF355-F9A6-47A6-8F82-11A37BAA03C7}">
      <dgm:prSet/>
      <dgm:spPr/>
      <dgm:t>
        <a:bodyPr/>
        <a:lstStyle/>
        <a:p>
          <a:r>
            <a:rPr lang="en-US"/>
            <a:t>Share</a:t>
          </a:r>
        </a:p>
      </dgm:t>
    </dgm:pt>
    <dgm:pt modelId="{41863758-F247-4D78-B3D4-6C679E0CD9CD}" type="parTrans" cxnId="{16D93EE8-E15D-48CE-8C34-458C20138810}">
      <dgm:prSet/>
      <dgm:spPr/>
      <dgm:t>
        <a:bodyPr/>
        <a:lstStyle/>
        <a:p>
          <a:endParaRPr lang="en-US"/>
        </a:p>
      </dgm:t>
    </dgm:pt>
    <dgm:pt modelId="{DF08749E-9A90-4C75-9C3B-3F211B2E68CD}" type="sibTrans" cxnId="{16D93EE8-E15D-48CE-8C34-458C20138810}">
      <dgm:prSet/>
      <dgm:spPr/>
      <dgm:t>
        <a:bodyPr/>
        <a:lstStyle/>
        <a:p>
          <a:endParaRPr lang="en-US"/>
        </a:p>
      </dgm:t>
    </dgm:pt>
    <dgm:pt modelId="{A2AE5524-8C0D-4DDA-B76B-96778ED590CC}" type="pres">
      <dgm:prSet presAssocID="{9335E521-65E4-4539-B64C-8D989533D28C}" presName="diagram" presStyleCnt="0">
        <dgm:presLayoutVars>
          <dgm:dir/>
          <dgm:resizeHandles val="exact"/>
        </dgm:presLayoutVars>
      </dgm:prSet>
      <dgm:spPr/>
    </dgm:pt>
    <dgm:pt modelId="{4C465070-F4D0-4D10-8342-44A6C855D856}" type="pres">
      <dgm:prSet presAssocID="{55DD2984-3F52-4D38-B054-906882953343}" presName="node" presStyleLbl="node1" presStyleIdx="0" presStyleCnt="5">
        <dgm:presLayoutVars>
          <dgm:bulletEnabled val="1"/>
        </dgm:presLayoutVars>
      </dgm:prSet>
      <dgm:spPr/>
    </dgm:pt>
    <dgm:pt modelId="{68A79601-CCF9-469E-847C-F83C37DEC56D}" type="pres">
      <dgm:prSet presAssocID="{13415325-2D61-4D36-9C77-51A9CA772643}" presName="sibTrans" presStyleCnt="0"/>
      <dgm:spPr/>
    </dgm:pt>
    <dgm:pt modelId="{EC970723-8CB7-4CCA-BCA4-C929BF51CCD2}" type="pres">
      <dgm:prSet presAssocID="{A2C35A70-70A6-4F1D-8FB8-3166ED10F975}" presName="node" presStyleLbl="node1" presStyleIdx="1" presStyleCnt="5">
        <dgm:presLayoutVars>
          <dgm:bulletEnabled val="1"/>
        </dgm:presLayoutVars>
      </dgm:prSet>
      <dgm:spPr/>
    </dgm:pt>
    <dgm:pt modelId="{F882B7D1-0CDE-432D-85C7-F051FC149BFB}" type="pres">
      <dgm:prSet presAssocID="{C1C6EB20-743F-4352-B644-176B2635CC4F}" presName="sibTrans" presStyleCnt="0"/>
      <dgm:spPr/>
    </dgm:pt>
    <dgm:pt modelId="{D025974F-42BE-48B9-AE75-FDFCBCE345F9}" type="pres">
      <dgm:prSet presAssocID="{4E2B786C-23AC-440D-A0FE-3CDFE606A215}" presName="node" presStyleLbl="node1" presStyleIdx="2" presStyleCnt="5">
        <dgm:presLayoutVars>
          <dgm:bulletEnabled val="1"/>
        </dgm:presLayoutVars>
      </dgm:prSet>
      <dgm:spPr/>
    </dgm:pt>
    <dgm:pt modelId="{D8FE2C25-8729-4AC9-9499-792379AE4FC6}" type="pres">
      <dgm:prSet presAssocID="{BFC1A2D7-48C0-4897-BD73-4D67E47A941A}" presName="sibTrans" presStyleCnt="0"/>
      <dgm:spPr/>
    </dgm:pt>
    <dgm:pt modelId="{1FBD8AA3-0076-4C30-8FF4-55A1395B7C48}" type="pres">
      <dgm:prSet presAssocID="{EC00AB7A-A2DB-4059-83FC-D3BADB94473A}" presName="node" presStyleLbl="node1" presStyleIdx="3" presStyleCnt="5">
        <dgm:presLayoutVars>
          <dgm:bulletEnabled val="1"/>
        </dgm:presLayoutVars>
      </dgm:prSet>
      <dgm:spPr/>
    </dgm:pt>
    <dgm:pt modelId="{850BBCC0-82B8-476C-8EB0-7190372E242A}" type="pres">
      <dgm:prSet presAssocID="{95959229-13F3-4ECC-A08A-956BE1D727DC}" presName="sibTrans" presStyleCnt="0"/>
      <dgm:spPr/>
    </dgm:pt>
    <dgm:pt modelId="{BAE9EE48-70D0-4374-9CF6-D32D768988BF}" type="pres">
      <dgm:prSet presAssocID="{045EF355-F9A6-47A6-8F82-11A37BAA03C7}" presName="node" presStyleLbl="node1" presStyleIdx="4" presStyleCnt="5">
        <dgm:presLayoutVars>
          <dgm:bulletEnabled val="1"/>
        </dgm:presLayoutVars>
      </dgm:prSet>
      <dgm:spPr/>
    </dgm:pt>
  </dgm:ptLst>
  <dgm:cxnLst>
    <dgm:cxn modelId="{63322F07-2AB2-4C5A-8B04-A21762900970}" srcId="{9335E521-65E4-4539-B64C-8D989533D28C}" destId="{EC00AB7A-A2DB-4059-83FC-D3BADB94473A}" srcOrd="3" destOrd="0" parTransId="{D3417FDD-5EE0-47DF-B764-39DB77BF4B81}" sibTransId="{95959229-13F3-4ECC-A08A-956BE1D727DC}"/>
    <dgm:cxn modelId="{16F27B09-5CF4-4AD0-BE48-B538D05E09C3}" type="presOf" srcId="{045EF355-F9A6-47A6-8F82-11A37BAA03C7}" destId="{BAE9EE48-70D0-4374-9CF6-D32D768988BF}" srcOrd="0" destOrd="0" presId="urn:microsoft.com/office/officeart/2005/8/layout/default"/>
    <dgm:cxn modelId="{FC840630-57FC-42DD-B74C-158A4DD1523C}" srcId="{9335E521-65E4-4539-B64C-8D989533D28C}" destId="{4E2B786C-23AC-440D-A0FE-3CDFE606A215}" srcOrd="2" destOrd="0" parTransId="{D0B44CAE-187D-4AE9-B262-4BF96475FC55}" sibTransId="{BFC1A2D7-48C0-4897-BD73-4D67E47A941A}"/>
    <dgm:cxn modelId="{B3295331-AC9E-484F-82BB-598B66B1C5E1}" type="presOf" srcId="{EC00AB7A-A2DB-4059-83FC-D3BADB94473A}" destId="{1FBD8AA3-0076-4C30-8FF4-55A1395B7C48}" srcOrd="0" destOrd="0" presId="urn:microsoft.com/office/officeart/2005/8/layout/default"/>
    <dgm:cxn modelId="{904C5454-C80B-42A1-B674-C2D56887DA92}" type="presOf" srcId="{9335E521-65E4-4539-B64C-8D989533D28C}" destId="{A2AE5524-8C0D-4DDA-B76B-96778ED590CC}" srcOrd="0" destOrd="0" presId="urn:microsoft.com/office/officeart/2005/8/layout/default"/>
    <dgm:cxn modelId="{E6797A55-8EB4-456C-AC81-E139011E56BE}" type="presOf" srcId="{A2C35A70-70A6-4F1D-8FB8-3166ED10F975}" destId="{EC970723-8CB7-4CCA-BCA4-C929BF51CCD2}" srcOrd="0" destOrd="0" presId="urn:microsoft.com/office/officeart/2005/8/layout/default"/>
    <dgm:cxn modelId="{30E3777F-7285-43CD-9F92-55417B0CFEFB}" srcId="{9335E521-65E4-4539-B64C-8D989533D28C}" destId="{A2C35A70-70A6-4F1D-8FB8-3166ED10F975}" srcOrd="1" destOrd="0" parTransId="{A9B2B60B-0AC7-4D2D-8FDF-C1CA788C8BD7}" sibTransId="{C1C6EB20-743F-4352-B644-176B2635CC4F}"/>
    <dgm:cxn modelId="{0ABD0FA6-BFEE-4D26-A2EF-0A6BD8A2B194}" type="presOf" srcId="{4E2B786C-23AC-440D-A0FE-3CDFE606A215}" destId="{D025974F-42BE-48B9-AE75-FDFCBCE345F9}" srcOrd="0" destOrd="0" presId="urn:microsoft.com/office/officeart/2005/8/layout/default"/>
    <dgm:cxn modelId="{E8D57FA6-B264-499F-AAB1-BC469C59C303}" type="presOf" srcId="{55DD2984-3F52-4D38-B054-906882953343}" destId="{4C465070-F4D0-4D10-8342-44A6C855D856}" srcOrd="0" destOrd="0" presId="urn:microsoft.com/office/officeart/2005/8/layout/default"/>
    <dgm:cxn modelId="{16D93EE8-E15D-48CE-8C34-458C20138810}" srcId="{9335E521-65E4-4539-B64C-8D989533D28C}" destId="{045EF355-F9A6-47A6-8F82-11A37BAA03C7}" srcOrd="4" destOrd="0" parTransId="{41863758-F247-4D78-B3D4-6C679E0CD9CD}" sibTransId="{DF08749E-9A90-4C75-9C3B-3F211B2E68CD}"/>
    <dgm:cxn modelId="{90BE5AF4-DBCA-4166-89BD-DD7319ADF0B2}" srcId="{9335E521-65E4-4539-B64C-8D989533D28C}" destId="{55DD2984-3F52-4D38-B054-906882953343}" srcOrd="0" destOrd="0" parTransId="{B4B761E1-421E-413E-B887-4A929BCD169E}" sibTransId="{13415325-2D61-4D36-9C77-51A9CA772643}"/>
    <dgm:cxn modelId="{912CAF0F-997B-4FE3-90EC-D2946FE773FD}" type="presParOf" srcId="{A2AE5524-8C0D-4DDA-B76B-96778ED590CC}" destId="{4C465070-F4D0-4D10-8342-44A6C855D856}" srcOrd="0" destOrd="0" presId="urn:microsoft.com/office/officeart/2005/8/layout/default"/>
    <dgm:cxn modelId="{4CB30BDE-C26E-4D9F-BC03-057ABB8DA912}" type="presParOf" srcId="{A2AE5524-8C0D-4DDA-B76B-96778ED590CC}" destId="{68A79601-CCF9-469E-847C-F83C37DEC56D}" srcOrd="1" destOrd="0" presId="urn:microsoft.com/office/officeart/2005/8/layout/default"/>
    <dgm:cxn modelId="{437AAF11-8814-41A1-BB7D-B9961A38F81C}" type="presParOf" srcId="{A2AE5524-8C0D-4DDA-B76B-96778ED590CC}" destId="{EC970723-8CB7-4CCA-BCA4-C929BF51CCD2}" srcOrd="2" destOrd="0" presId="urn:microsoft.com/office/officeart/2005/8/layout/default"/>
    <dgm:cxn modelId="{5098435C-2B6E-44D1-BCCB-9D61F686FB2E}" type="presParOf" srcId="{A2AE5524-8C0D-4DDA-B76B-96778ED590CC}" destId="{F882B7D1-0CDE-432D-85C7-F051FC149BFB}" srcOrd="3" destOrd="0" presId="urn:microsoft.com/office/officeart/2005/8/layout/default"/>
    <dgm:cxn modelId="{7A3BCA65-5AC6-4209-AE00-A60BDD5F8785}" type="presParOf" srcId="{A2AE5524-8C0D-4DDA-B76B-96778ED590CC}" destId="{D025974F-42BE-48B9-AE75-FDFCBCE345F9}" srcOrd="4" destOrd="0" presId="urn:microsoft.com/office/officeart/2005/8/layout/default"/>
    <dgm:cxn modelId="{D95988A8-C112-4B26-9C99-500DE436B0F2}" type="presParOf" srcId="{A2AE5524-8C0D-4DDA-B76B-96778ED590CC}" destId="{D8FE2C25-8729-4AC9-9499-792379AE4FC6}" srcOrd="5" destOrd="0" presId="urn:microsoft.com/office/officeart/2005/8/layout/default"/>
    <dgm:cxn modelId="{108F75CD-B843-4314-B586-E7A964AA6ED5}" type="presParOf" srcId="{A2AE5524-8C0D-4DDA-B76B-96778ED590CC}" destId="{1FBD8AA3-0076-4C30-8FF4-55A1395B7C48}" srcOrd="6" destOrd="0" presId="urn:microsoft.com/office/officeart/2005/8/layout/default"/>
    <dgm:cxn modelId="{9412D9F2-3765-4D2F-82C5-42C17F64BE12}" type="presParOf" srcId="{A2AE5524-8C0D-4DDA-B76B-96778ED590CC}" destId="{850BBCC0-82B8-476C-8EB0-7190372E242A}" srcOrd="7" destOrd="0" presId="urn:microsoft.com/office/officeart/2005/8/layout/default"/>
    <dgm:cxn modelId="{94F30818-094E-4AFF-8CF6-2DAE6F254983}" type="presParOf" srcId="{A2AE5524-8C0D-4DDA-B76B-96778ED590CC}" destId="{BAE9EE48-70D0-4374-9CF6-D32D768988B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EF7CE2-230E-4C14-AC13-4E24BD77C007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E317342-A076-4DB8-8B51-867D7F4B5DE1}">
      <dgm:prSet/>
      <dgm:spPr/>
      <dgm:t>
        <a:bodyPr/>
        <a:lstStyle/>
        <a:p>
          <a:pPr>
            <a:defRPr cap="all"/>
          </a:pPr>
          <a:r>
            <a:rPr lang="en-US" i="0"/>
            <a:t>Information Technology (IT) team </a:t>
          </a:r>
          <a:endParaRPr lang="en-US"/>
        </a:p>
      </dgm:t>
    </dgm:pt>
    <dgm:pt modelId="{863238AC-AB87-44F8-B618-856BB4DEA3BD}" type="parTrans" cxnId="{48E81883-FAB3-452D-A9BF-9F564BB0D9EE}">
      <dgm:prSet/>
      <dgm:spPr/>
      <dgm:t>
        <a:bodyPr/>
        <a:lstStyle/>
        <a:p>
          <a:endParaRPr lang="en-US"/>
        </a:p>
      </dgm:t>
    </dgm:pt>
    <dgm:pt modelId="{C5280C62-CD98-4681-9926-4CCF96BC3426}" type="sibTrans" cxnId="{48E81883-FAB3-452D-A9BF-9F564BB0D9EE}">
      <dgm:prSet/>
      <dgm:spPr/>
      <dgm:t>
        <a:bodyPr/>
        <a:lstStyle/>
        <a:p>
          <a:endParaRPr lang="en-US"/>
        </a:p>
      </dgm:t>
    </dgm:pt>
    <dgm:pt modelId="{12BC8E0E-DB07-44CD-ABE1-FB83F54AFB6A}">
      <dgm:prSet/>
      <dgm:spPr/>
      <dgm:t>
        <a:bodyPr/>
        <a:lstStyle/>
        <a:p>
          <a:pPr>
            <a:defRPr cap="all"/>
          </a:pPr>
          <a:r>
            <a:rPr lang="en-US" i="0"/>
            <a:t>Security Team </a:t>
          </a:r>
          <a:endParaRPr lang="en-US"/>
        </a:p>
      </dgm:t>
    </dgm:pt>
    <dgm:pt modelId="{F04F8182-6352-4459-AC33-619125B55F58}" type="parTrans" cxnId="{C6D6E668-56C9-486B-83E9-B56972237CE1}">
      <dgm:prSet/>
      <dgm:spPr/>
      <dgm:t>
        <a:bodyPr/>
        <a:lstStyle/>
        <a:p>
          <a:endParaRPr lang="en-US"/>
        </a:p>
      </dgm:t>
    </dgm:pt>
    <dgm:pt modelId="{68E16247-3729-495C-A5A3-E290E2EBE5F7}" type="sibTrans" cxnId="{C6D6E668-56C9-486B-83E9-B56972237CE1}">
      <dgm:prSet/>
      <dgm:spPr/>
      <dgm:t>
        <a:bodyPr/>
        <a:lstStyle/>
        <a:p>
          <a:endParaRPr lang="en-US"/>
        </a:p>
      </dgm:t>
    </dgm:pt>
    <dgm:pt modelId="{2DEE4344-3484-4C96-95A5-1D3FDFA01FDD}">
      <dgm:prSet/>
      <dgm:spPr/>
      <dgm:t>
        <a:bodyPr/>
        <a:lstStyle/>
        <a:p>
          <a:pPr>
            <a:defRPr cap="all"/>
          </a:pPr>
          <a:r>
            <a:rPr lang="en-US" i="0"/>
            <a:t>Crisis Management Team </a:t>
          </a:r>
          <a:endParaRPr lang="en-US"/>
        </a:p>
      </dgm:t>
    </dgm:pt>
    <dgm:pt modelId="{764CCD36-1E40-44BC-B38B-68BF89C29765}" type="parTrans" cxnId="{2E7EA376-FB75-4934-B9E4-CB216A9838F6}">
      <dgm:prSet/>
      <dgm:spPr/>
      <dgm:t>
        <a:bodyPr/>
        <a:lstStyle/>
        <a:p>
          <a:endParaRPr lang="en-US"/>
        </a:p>
      </dgm:t>
    </dgm:pt>
    <dgm:pt modelId="{488E4342-E000-4A71-AFFF-7ACECE68D4C1}" type="sibTrans" cxnId="{2E7EA376-FB75-4934-B9E4-CB216A9838F6}">
      <dgm:prSet/>
      <dgm:spPr/>
      <dgm:t>
        <a:bodyPr/>
        <a:lstStyle/>
        <a:p>
          <a:endParaRPr lang="en-US"/>
        </a:p>
      </dgm:t>
    </dgm:pt>
    <dgm:pt modelId="{AE4DEC04-9325-40E7-A28C-6307773322C2}">
      <dgm:prSet/>
      <dgm:spPr/>
      <dgm:t>
        <a:bodyPr/>
        <a:lstStyle/>
        <a:p>
          <a:pPr>
            <a:defRPr cap="all"/>
          </a:pPr>
          <a:r>
            <a:rPr lang="en-US" i="0"/>
            <a:t>Legal Counsel/Legal Advisor/Legal Team</a:t>
          </a:r>
          <a:endParaRPr lang="en-US"/>
        </a:p>
      </dgm:t>
    </dgm:pt>
    <dgm:pt modelId="{B4011C0D-FF45-46B3-A7DA-DC55BFACE4F9}" type="parTrans" cxnId="{E4D4181A-75A8-49CE-84C6-4E592DE6A17A}">
      <dgm:prSet/>
      <dgm:spPr/>
      <dgm:t>
        <a:bodyPr/>
        <a:lstStyle/>
        <a:p>
          <a:endParaRPr lang="en-US"/>
        </a:p>
      </dgm:t>
    </dgm:pt>
    <dgm:pt modelId="{30A80F61-8D97-4361-90B5-74E670479970}" type="sibTrans" cxnId="{E4D4181A-75A8-49CE-84C6-4E592DE6A17A}">
      <dgm:prSet/>
      <dgm:spPr/>
      <dgm:t>
        <a:bodyPr/>
        <a:lstStyle/>
        <a:p>
          <a:endParaRPr lang="en-US"/>
        </a:p>
      </dgm:t>
    </dgm:pt>
    <dgm:pt modelId="{D1264B4C-B742-4308-888D-B67911B04C0B}">
      <dgm:prSet/>
      <dgm:spPr/>
      <dgm:t>
        <a:bodyPr/>
        <a:lstStyle/>
        <a:p>
          <a:pPr>
            <a:defRPr cap="all"/>
          </a:pPr>
          <a:r>
            <a:rPr lang="en-US" i="0" dirty="0"/>
            <a:t>Public Relations</a:t>
          </a:r>
          <a:endParaRPr lang="en-US" dirty="0"/>
        </a:p>
      </dgm:t>
    </dgm:pt>
    <dgm:pt modelId="{74BCDE2F-4F23-4B33-B1AC-D1A2D40EDFC3}" type="parTrans" cxnId="{1596249D-A5E0-4C8F-8D1C-EE18E13C5DC9}">
      <dgm:prSet/>
      <dgm:spPr/>
      <dgm:t>
        <a:bodyPr/>
        <a:lstStyle/>
        <a:p>
          <a:endParaRPr lang="en-US"/>
        </a:p>
      </dgm:t>
    </dgm:pt>
    <dgm:pt modelId="{F0BBB8D4-8F44-493F-9464-8A5A1277DA6D}" type="sibTrans" cxnId="{1596249D-A5E0-4C8F-8D1C-EE18E13C5DC9}">
      <dgm:prSet/>
      <dgm:spPr/>
      <dgm:t>
        <a:bodyPr/>
        <a:lstStyle/>
        <a:p>
          <a:endParaRPr lang="en-US"/>
        </a:p>
      </dgm:t>
    </dgm:pt>
    <dgm:pt modelId="{2CB241AE-5744-4EBD-A7FF-7670DAE6450B}">
      <dgm:prSet/>
      <dgm:spPr/>
      <dgm:t>
        <a:bodyPr/>
        <a:lstStyle/>
        <a:p>
          <a:pPr>
            <a:defRPr cap="all"/>
          </a:pPr>
          <a:r>
            <a:rPr lang="en-US" i="0" dirty="0"/>
            <a:t>Management </a:t>
          </a:r>
          <a:endParaRPr lang="en-US" dirty="0"/>
        </a:p>
      </dgm:t>
    </dgm:pt>
    <dgm:pt modelId="{9B46C75D-A66C-4FD7-B51E-3882B9C451B3}" type="parTrans" cxnId="{2E8B1945-C03F-4461-9FB1-7559F23CA58E}">
      <dgm:prSet/>
      <dgm:spPr/>
      <dgm:t>
        <a:bodyPr/>
        <a:lstStyle/>
        <a:p>
          <a:endParaRPr lang="en-US"/>
        </a:p>
      </dgm:t>
    </dgm:pt>
    <dgm:pt modelId="{B7CD0D37-B194-43D5-93D6-3382C6713E8C}" type="sibTrans" cxnId="{2E8B1945-C03F-4461-9FB1-7559F23CA58E}">
      <dgm:prSet/>
      <dgm:spPr/>
      <dgm:t>
        <a:bodyPr/>
        <a:lstStyle/>
        <a:p>
          <a:endParaRPr lang="en-US"/>
        </a:p>
      </dgm:t>
    </dgm:pt>
    <dgm:pt modelId="{3C031B9E-1139-4BF4-B1AA-AB9B50B7E9AB}">
      <dgm:prSet/>
      <dgm:spPr/>
      <dgm:t>
        <a:bodyPr/>
        <a:lstStyle/>
        <a:p>
          <a:pPr>
            <a:defRPr cap="all"/>
          </a:pPr>
          <a:r>
            <a:rPr lang="en-US" i="0"/>
            <a:t>Technology Services Providers (TSPs) </a:t>
          </a:r>
          <a:endParaRPr lang="en-US"/>
        </a:p>
      </dgm:t>
    </dgm:pt>
    <dgm:pt modelId="{4C2CCE89-F63F-4B52-994E-806DD2FCC7E3}" type="parTrans" cxnId="{70B29B63-D3E4-4AA7-91E2-C61B5D729937}">
      <dgm:prSet/>
      <dgm:spPr/>
      <dgm:t>
        <a:bodyPr/>
        <a:lstStyle/>
        <a:p>
          <a:endParaRPr lang="en-US"/>
        </a:p>
      </dgm:t>
    </dgm:pt>
    <dgm:pt modelId="{C8A46E3C-1F26-4C52-80C6-3F3363DB0391}" type="sibTrans" cxnId="{70B29B63-D3E4-4AA7-91E2-C61B5D729937}">
      <dgm:prSet/>
      <dgm:spPr/>
      <dgm:t>
        <a:bodyPr/>
        <a:lstStyle/>
        <a:p>
          <a:endParaRPr lang="en-US"/>
        </a:p>
      </dgm:t>
    </dgm:pt>
    <dgm:pt modelId="{D5CC0F25-DD39-46CC-A223-6082BAE33FFB}">
      <dgm:prSet/>
      <dgm:spPr/>
      <dgm:t>
        <a:bodyPr/>
        <a:lstStyle/>
        <a:p>
          <a:pPr>
            <a:defRPr cap="all"/>
          </a:pPr>
          <a:r>
            <a:rPr lang="en-US"/>
            <a:t>More…</a:t>
          </a:r>
        </a:p>
      </dgm:t>
    </dgm:pt>
    <dgm:pt modelId="{7FBB3AF9-1A18-44FC-8FB0-16BFEB5B1C2B}" type="parTrans" cxnId="{CC7AFB73-FEBF-4422-8252-F9B9804DD19A}">
      <dgm:prSet/>
      <dgm:spPr/>
      <dgm:t>
        <a:bodyPr/>
        <a:lstStyle/>
        <a:p>
          <a:endParaRPr lang="en-US"/>
        </a:p>
      </dgm:t>
    </dgm:pt>
    <dgm:pt modelId="{5BB1DA92-FC06-42C9-BB24-08124F1C4A28}" type="sibTrans" cxnId="{CC7AFB73-FEBF-4422-8252-F9B9804DD19A}">
      <dgm:prSet/>
      <dgm:spPr/>
      <dgm:t>
        <a:bodyPr/>
        <a:lstStyle/>
        <a:p>
          <a:endParaRPr lang="en-US"/>
        </a:p>
      </dgm:t>
    </dgm:pt>
    <dgm:pt modelId="{709409A3-47C9-48B6-99D2-2F36AF94ABF7}" type="pres">
      <dgm:prSet presAssocID="{FFEF7CE2-230E-4C14-AC13-4E24BD77C007}" presName="root" presStyleCnt="0">
        <dgm:presLayoutVars>
          <dgm:dir/>
          <dgm:resizeHandles val="exact"/>
        </dgm:presLayoutVars>
      </dgm:prSet>
      <dgm:spPr/>
    </dgm:pt>
    <dgm:pt modelId="{9FE0EE05-AF5F-49F8-A371-37D6FB1BA010}" type="pres">
      <dgm:prSet presAssocID="{0E317342-A076-4DB8-8B51-867D7F4B5DE1}" presName="compNode" presStyleCnt="0"/>
      <dgm:spPr/>
    </dgm:pt>
    <dgm:pt modelId="{C7E3EEB8-5926-4D88-B82B-62CB0902E87D}" type="pres">
      <dgm:prSet presAssocID="{0E317342-A076-4DB8-8B51-867D7F4B5DE1}" presName="iconBgRect" presStyleLbl="bgShp" presStyleIdx="0" presStyleCnt="8"/>
      <dgm:spPr/>
    </dgm:pt>
    <dgm:pt modelId="{726FADAA-2AF5-4DF1-B058-247B7F28560E}" type="pres">
      <dgm:prSet presAssocID="{0E317342-A076-4DB8-8B51-867D7F4B5DE1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29C32F5D-6B86-4314-8779-3DFC43286A89}" type="pres">
      <dgm:prSet presAssocID="{0E317342-A076-4DB8-8B51-867D7F4B5DE1}" presName="spaceRect" presStyleCnt="0"/>
      <dgm:spPr/>
    </dgm:pt>
    <dgm:pt modelId="{C2E3DA16-DB6C-4D42-BDE4-7E0E8501C475}" type="pres">
      <dgm:prSet presAssocID="{0E317342-A076-4DB8-8B51-867D7F4B5DE1}" presName="textRect" presStyleLbl="revTx" presStyleIdx="0" presStyleCnt="8">
        <dgm:presLayoutVars>
          <dgm:chMax val="1"/>
          <dgm:chPref val="1"/>
        </dgm:presLayoutVars>
      </dgm:prSet>
      <dgm:spPr/>
    </dgm:pt>
    <dgm:pt modelId="{CBEF81CD-26B5-4449-8811-BB452CD5BF90}" type="pres">
      <dgm:prSet presAssocID="{C5280C62-CD98-4681-9926-4CCF96BC3426}" presName="sibTrans" presStyleCnt="0"/>
      <dgm:spPr/>
    </dgm:pt>
    <dgm:pt modelId="{382BED0A-15EC-475B-85F5-766A33B59F70}" type="pres">
      <dgm:prSet presAssocID="{12BC8E0E-DB07-44CD-ABE1-FB83F54AFB6A}" presName="compNode" presStyleCnt="0"/>
      <dgm:spPr/>
    </dgm:pt>
    <dgm:pt modelId="{F680D62C-D510-44C4-9F43-F15C728BF03E}" type="pres">
      <dgm:prSet presAssocID="{12BC8E0E-DB07-44CD-ABE1-FB83F54AFB6A}" presName="iconBgRect" presStyleLbl="bgShp" presStyleIdx="1" presStyleCnt="8"/>
      <dgm:spPr/>
    </dgm:pt>
    <dgm:pt modelId="{00908F16-2F61-4097-BDB9-2598FF6D15DD}" type="pres">
      <dgm:prSet presAssocID="{12BC8E0E-DB07-44CD-ABE1-FB83F54AFB6A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33873AEB-6DB2-4D66-A5D8-96E3B259BDF4}" type="pres">
      <dgm:prSet presAssocID="{12BC8E0E-DB07-44CD-ABE1-FB83F54AFB6A}" presName="spaceRect" presStyleCnt="0"/>
      <dgm:spPr/>
    </dgm:pt>
    <dgm:pt modelId="{70B8C0AF-8C96-4A8F-97A7-569D215957A5}" type="pres">
      <dgm:prSet presAssocID="{12BC8E0E-DB07-44CD-ABE1-FB83F54AFB6A}" presName="textRect" presStyleLbl="revTx" presStyleIdx="1" presStyleCnt="8">
        <dgm:presLayoutVars>
          <dgm:chMax val="1"/>
          <dgm:chPref val="1"/>
        </dgm:presLayoutVars>
      </dgm:prSet>
      <dgm:spPr/>
    </dgm:pt>
    <dgm:pt modelId="{B9BC174F-9660-4F6B-B45E-08030B28DBDD}" type="pres">
      <dgm:prSet presAssocID="{68E16247-3729-495C-A5A3-E290E2EBE5F7}" presName="sibTrans" presStyleCnt="0"/>
      <dgm:spPr/>
    </dgm:pt>
    <dgm:pt modelId="{D85087C9-EED4-4415-A73A-7C3BD5A15B68}" type="pres">
      <dgm:prSet presAssocID="{2DEE4344-3484-4C96-95A5-1D3FDFA01FDD}" presName="compNode" presStyleCnt="0"/>
      <dgm:spPr/>
    </dgm:pt>
    <dgm:pt modelId="{DB2B2CC9-D47D-4475-BCAA-104A08AC443D}" type="pres">
      <dgm:prSet presAssocID="{2DEE4344-3484-4C96-95A5-1D3FDFA01FDD}" presName="iconBgRect" presStyleLbl="bgShp" presStyleIdx="2" presStyleCnt="8"/>
      <dgm:spPr/>
    </dgm:pt>
    <dgm:pt modelId="{DB5274AA-8522-416C-8C15-4204397C3672}" type="pres">
      <dgm:prSet presAssocID="{2DEE4344-3484-4C96-95A5-1D3FDFA01FDD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FECBC6D3-5CB3-44FC-BA1F-7F21FB0474CF}" type="pres">
      <dgm:prSet presAssocID="{2DEE4344-3484-4C96-95A5-1D3FDFA01FDD}" presName="spaceRect" presStyleCnt="0"/>
      <dgm:spPr/>
    </dgm:pt>
    <dgm:pt modelId="{ED3EA89B-5138-42A5-B12C-D323D9772E0B}" type="pres">
      <dgm:prSet presAssocID="{2DEE4344-3484-4C96-95A5-1D3FDFA01FDD}" presName="textRect" presStyleLbl="revTx" presStyleIdx="2" presStyleCnt="8">
        <dgm:presLayoutVars>
          <dgm:chMax val="1"/>
          <dgm:chPref val="1"/>
        </dgm:presLayoutVars>
      </dgm:prSet>
      <dgm:spPr/>
    </dgm:pt>
    <dgm:pt modelId="{EEE9E45C-7DA3-47A5-9C30-AD484E9E2A8D}" type="pres">
      <dgm:prSet presAssocID="{488E4342-E000-4A71-AFFF-7ACECE68D4C1}" presName="sibTrans" presStyleCnt="0"/>
      <dgm:spPr/>
    </dgm:pt>
    <dgm:pt modelId="{4972967C-1B3A-44A3-BBD5-1BC5F5DA576F}" type="pres">
      <dgm:prSet presAssocID="{AE4DEC04-9325-40E7-A28C-6307773322C2}" presName="compNode" presStyleCnt="0"/>
      <dgm:spPr/>
    </dgm:pt>
    <dgm:pt modelId="{9A5CB45A-B0AB-4762-8D72-621CB4D1F7C7}" type="pres">
      <dgm:prSet presAssocID="{AE4DEC04-9325-40E7-A28C-6307773322C2}" presName="iconBgRect" presStyleLbl="bgShp" presStyleIdx="3" presStyleCnt="8"/>
      <dgm:spPr/>
    </dgm:pt>
    <dgm:pt modelId="{2D933E85-9A91-42DF-9C47-488BD121A2C3}" type="pres">
      <dgm:prSet presAssocID="{AE4DEC04-9325-40E7-A28C-6307773322C2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0446E71F-B992-4B25-A49A-437222FB14F7}" type="pres">
      <dgm:prSet presAssocID="{AE4DEC04-9325-40E7-A28C-6307773322C2}" presName="spaceRect" presStyleCnt="0"/>
      <dgm:spPr/>
    </dgm:pt>
    <dgm:pt modelId="{85CA3E03-BBBF-465C-8223-54B334B324B9}" type="pres">
      <dgm:prSet presAssocID="{AE4DEC04-9325-40E7-A28C-6307773322C2}" presName="textRect" presStyleLbl="revTx" presStyleIdx="3" presStyleCnt="8">
        <dgm:presLayoutVars>
          <dgm:chMax val="1"/>
          <dgm:chPref val="1"/>
        </dgm:presLayoutVars>
      </dgm:prSet>
      <dgm:spPr/>
    </dgm:pt>
    <dgm:pt modelId="{0B341AF6-16A5-4A47-BB76-4930A3535637}" type="pres">
      <dgm:prSet presAssocID="{30A80F61-8D97-4361-90B5-74E670479970}" presName="sibTrans" presStyleCnt="0"/>
      <dgm:spPr/>
    </dgm:pt>
    <dgm:pt modelId="{D24116BC-DF96-44C3-BF33-B397D4CB8CDF}" type="pres">
      <dgm:prSet presAssocID="{D1264B4C-B742-4308-888D-B67911B04C0B}" presName="compNode" presStyleCnt="0"/>
      <dgm:spPr/>
    </dgm:pt>
    <dgm:pt modelId="{6E08EF50-30D4-426B-A593-3A79192CEC7C}" type="pres">
      <dgm:prSet presAssocID="{D1264B4C-B742-4308-888D-B67911B04C0B}" presName="iconBgRect" presStyleLbl="bgShp" presStyleIdx="4" presStyleCnt="8" custLinFactNeighborX="9109" custLinFactNeighborY="3730"/>
      <dgm:spPr/>
    </dgm:pt>
    <dgm:pt modelId="{1F0CBBDF-CEF7-4D96-816E-91CD76B34E2A}" type="pres">
      <dgm:prSet presAssocID="{D1264B4C-B742-4308-888D-B67911B04C0B}" presName="iconRect" presStyleLbl="node1" presStyleIdx="4" presStyleCnt="8" custLinFactNeighborX="1984" custLinFactNeighborY="6501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6EB32DF8-9453-4502-B105-270F44664AF4}" type="pres">
      <dgm:prSet presAssocID="{D1264B4C-B742-4308-888D-B67911B04C0B}" presName="spaceRect" presStyleCnt="0"/>
      <dgm:spPr/>
    </dgm:pt>
    <dgm:pt modelId="{19589E45-9EA1-4BC7-B09F-5C702C579130}" type="pres">
      <dgm:prSet presAssocID="{D1264B4C-B742-4308-888D-B67911B04C0B}" presName="textRect" presStyleLbl="revTx" presStyleIdx="4" presStyleCnt="8" custScaleY="33660" custLinFactNeighborX="2450" custLinFactNeighborY="-13234">
        <dgm:presLayoutVars>
          <dgm:chMax val="1"/>
          <dgm:chPref val="1"/>
        </dgm:presLayoutVars>
      </dgm:prSet>
      <dgm:spPr/>
    </dgm:pt>
    <dgm:pt modelId="{E36D23B3-E124-4CE8-A74D-9B38D66612C8}" type="pres">
      <dgm:prSet presAssocID="{F0BBB8D4-8F44-493F-9464-8A5A1277DA6D}" presName="sibTrans" presStyleCnt="0"/>
      <dgm:spPr/>
    </dgm:pt>
    <dgm:pt modelId="{30737CF0-1203-4A1A-B26E-8945EDB9D811}" type="pres">
      <dgm:prSet presAssocID="{2CB241AE-5744-4EBD-A7FF-7670DAE6450B}" presName="compNode" presStyleCnt="0"/>
      <dgm:spPr/>
    </dgm:pt>
    <dgm:pt modelId="{858AE57A-78E7-44C8-91E0-69BAC9B7C475}" type="pres">
      <dgm:prSet presAssocID="{2CB241AE-5744-4EBD-A7FF-7670DAE6450B}" presName="iconBgRect" presStyleLbl="bgShp" presStyleIdx="5" presStyleCnt="8" custLinFactNeighborX="14441" custLinFactNeighborY="2989"/>
      <dgm:spPr/>
    </dgm:pt>
    <dgm:pt modelId="{0C61BD9D-1B3C-4FEB-95F2-2AED7FE296B5}" type="pres">
      <dgm:prSet presAssocID="{2CB241AE-5744-4EBD-A7FF-7670DAE6450B}" presName="iconRect" presStyleLbl="node1" presStyleIdx="5" presStyleCnt="8" custLinFactNeighborX="17632" custLinFactNeighborY="3599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63107719-E929-42C9-AF8D-83E2FE78342B}" type="pres">
      <dgm:prSet presAssocID="{2CB241AE-5744-4EBD-A7FF-7670DAE6450B}" presName="spaceRect" presStyleCnt="0"/>
      <dgm:spPr/>
    </dgm:pt>
    <dgm:pt modelId="{916E4BFA-8E90-4F3C-BC75-15E63A093CBB}" type="pres">
      <dgm:prSet presAssocID="{2CB241AE-5744-4EBD-A7FF-7670DAE6450B}" presName="textRect" presStyleLbl="revTx" presStyleIdx="5" presStyleCnt="8" custScaleY="29138" custLinFactNeighborX="4310" custLinFactNeighborY="-22276">
        <dgm:presLayoutVars>
          <dgm:chMax val="1"/>
          <dgm:chPref val="1"/>
        </dgm:presLayoutVars>
      </dgm:prSet>
      <dgm:spPr/>
    </dgm:pt>
    <dgm:pt modelId="{BFCA4334-08C9-4EC4-8B9B-E906BE8ED168}" type="pres">
      <dgm:prSet presAssocID="{B7CD0D37-B194-43D5-93D6-3382C6713E8C}" presName="sibTrans" presStyleCnt="0"/>
      <dgm:spPr/>
    </dgm:pt>
    <dgm:pt modelId="{67CC4819-9814-44DB-A01E-F79F6B6D3576}" type="pres">
      <dgm:prSet presAssocID="{3C031B9E-1139-4BF4-B1AA-AB9B50B7E9AB}" presName="compNode" presStyleCnt="0"/>
      <dgm:spPr/>
    </dgm:pt>
    <dgm:pt modelId="{D9E469E6-C389-443F-97E8-72CCDE9E246B}" type="pres">
      <dgm:prSet presAssocID="{3C031B9E-1139-4BF4-B1AA-AB9B50B7E9AB}" presName="iconBgRect" presStyleLbl="bgShp" presStyleIdx="6" presStyleCnt="8"/>
      <dgm:spPr/>
    </dgm:pt>
    <dgm:pt modelId="{5D45F096-6E2D-430E-9BA3-5BE045281C68}" type="pres">
      <dgm:prSet presAssocID="{3C031B9E-1139-4BF4-B1AA-AB9B50B7E9AB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5AB5434D-DBBF-406D-87B2-0C3D05D7C7C0}" type="pres">
      <dgm:prSet presAssocID="{3C031B9E-1139-4BF4-B1AA-AB9B50B7E9AB}" presName="spaceRect" presStyleCnt="0"/>
      <dgm:spPr/>
    </dgm:pt>
    <dgm:pt modelId="{A63DCB85-BBD4-4B5D-8C11-56459C0FE5D6}" type="pres">
      <dgm:prSet presAssocID="{3C031B9E-1139-4BF4-B1AA-AB9B50B7E9AB}" presName="textRect" presStyleLbl="revTx" presStyleIdx="6" presStyleCnt="8">
        <dgm:presLayoutVars>
          <dgm:chMax val="1"/>
          <dgm:chPref val="1"/>
        </dgm:presLayoutVars>
      </dgm:prSet>
      <dgm:spPr/>
    </dgm:pt>
    <dgm:pt modelId="{BF059C38-0790-4ABF-86B4-120CE4030025}" type="pres">
      <dgm:prSet presAssocID="{C8A46E3C-1F26-4C52-80C6-3F3363DB0391}" presName="sibTrans" presStyleCnt="0"/>
      <dgm:spPr/>
    </dgm:pt>
    <dgm:pt modelId="{F966BFE4-DA4A-44BB-AA35-BA9ED54A2519}" type="pres">
      <dgm:prSet presAssocID="{D5CC0F25-DD39-46CC-A223-6082BAE33FFB}" presName="compNode" presStyleCnt="0"/>
      <dgm:spPr/>
    </dgm:pt>
    <dgm:pt modelId="{7A99C1CC-3410-4765-8F8B-AB9A3BAB59B6}" type="pres">
      <dgm:prSet presAssocID="{D5CC0F25-DD39-46CC-A223-6082BAE33FFB}" presName="iconBgRect" presStyleLbl="bgShp" presStyleIdx="7" presStyleCnt="8"/>
      <dgm:spPr/>
    </dgm:pt>
    <dgm:pt modelId="{793555F6-FE18-4D05-9CEA-6B8EC5296D95}" type="pres">
      <dgm:prSet presAssocID="{D5CC0F25-DD39-46CC-A223-6082BAE33FFB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oting star"/>
        </a:ext>
      </dgm:extLst>
    </dgm:pt>
    <dgm:pt modelId="{6CA55B8B-C797-4E23-8769-35E8350E958D}" type="pres">
      <dgm:prSet presAssocID="{D5CC0F25-DD39-46CC-A223-6082BAE33FFB}" presName="spaceRect" presStyleCnt="0"/>
      <dgm:spPr/>
    </dgm:pt>
    <dgm:pt modelId="{F14FD149-BEB4-4C3E-833D-FA64EA5F19B1}" type="pres">
      <dgm:prSet presAssocID="{D5CC0F25-DD39-46CC-A223-6082BAE33FFB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95203710-FE56-4BA5-83E6-A5C3FDEE71E0}" type="presOf" srcId="{2DEE4344-3484-4C96-95A5-1D3FDFA01FDD}" destId="{ED3EA89B-5138-42A5-B12C-D323D9772E0B}" srcOrd="0" destOrd="0" presId="urn:microsoft.com/office/officeart/2018/5/layout/IconCircleLabelList"/>
    <dgm:cxn modelId="{8650A012-03A2-4FA3-962F-DE1729419D09}" type="presOf" srcId="{3C031B9E-1139-4BF4-B1AA-AB9B50B7E9AB}" destId="{A63DCB85-BBD4-4B5D-8C11-56459C0FE5D6}" srcOrd="0" destOrd="0" presId="urn:microsoft.com/office/officeart/2018/5/layout/IconCircleLabelList"/>
    <dgm:cxn modelId="{E4D4181A-75A8-49CE-84C6-4E592DE6A17A}" srcId="{FFEF7CE2-230E-4C14-AC13-4E24BD77C007}" destId="{AE4DEC04-9325-40E7-A28C-6307773322C2}" srcOrd="3" destOrd="0" parTransId="{B4011C0D-FF45-46B3-A7DA-DC55BFACE4F9}" sibTransId="{30A80F61-8D97-4361-90B5-74E670479970}"/>
    <dgm:cxn modelId="{E3D4B72C-E48B-4689-B74C-6BAA2BD5011C}" type="presOf" srcId="{D5CC0F25-DD39-46CC-A223-6082BAE33FFB}" destId="{F14FD149-BEB4-4C3E-833D-FA64EA5F19B1}" srcOrd="0" destOrd="0" presId="urn:microsoft.com/office/officeart/2018/5/layout/IconCircleLabelList"/>
    <dgm:cxn modelId="{E46FFC2E-BBC5-4F03-84D5-7DB0F27786DA}" type="presOf" srcId="{D1264B4C-B742-4308-888D-B67911B04C0B}" destId="{19589E45-9EA1-4BC7-B09F-5C702C579130}" srcOrd="0" destOrd="0" presId="urn:microsoft.com/office/officeart/2018/5/layout/IconCircleLabelList"/>
    <dgm:cxn modelId="{70B29B63-D3E4-4AA7-91E2-C61B5D729937}" srcId="{FFEF7CE2-230E-4C14-AC13-4E24BD77C007}" destId="{3C031B9E-1139-4BF4-B1AA-AB9B50B7E9AB}" srcOrd="6" destOrd="0" parTransId="{4C2CCE89-F63F-4B52-994E-806DD2FCC7E3}" sibTransId="{C8A46E3C-1F26-4C52-80C6-3F3363DB0391}"/>
    <dgm:cxn modelId="{2E8B1945-C03F-4461-9FB1-7559F23CA58E}" srcId="{FFEF7CE2-230E-4C14-AC13-4E24BD77C007}" destId="{2CB241AE-5744-4EBD-A7FF-7670DAE6450B}" srcOrd="5" destOrd="0" parTransId="{9B46C75D-A66C-4FD7-B51E-3882B9C451B3}" sibTransId="{B7CD0D37-B194-43D5-93D6-3382C6713E8C}"/>
    <dgm:cxn modelId="{C6D6E668-56C9-486B-83E9-B56972237CE1}" srcId="{FFEF7CE2-230E-4C14-AC13-4E24BD77C007}" destId="{12BC8E0E-DB07-44CD-ABE1-FB83F54AFB6A}" srcOrd="1" destOrd="0" parTransId="{F04F8182-6352-4459-AC33-619125B55F58}" sibTransId="{68E16247-3729-495C-A5A3-E290E2EBE5F7}"/>
    <dgm:cxn modelId="{CC7AFB73-FEBF-4422-8252-F9B9804DD19A}" srcId="{FFEF7CE2-230E-4C14-AC13-4E24BD77C007}" destId="{D5CC0F25-DD39-46CC-A223-6082BAE33FFB}" srcOrd="7" destOrd="0" parTransId="{7FBB3AF9-1A18-44FC-8FB0-16BFEB5B1C2B}" sibTransId="{5BB1DA92-FC06-42C9-BB24-08124F1C4A28}"/>
    <dgm:cxn modelId="{2E7EA376-FB75-4934-B9E4-CB216A9838F6}" srcId="{FFEF7CE2-230E-4C14-AC13-4E24BD77C007}" destId="{2DEE4344-3484-4C96-95A5-1D3FDFA01FDD}" srcOrd="2" destOrd="0" parTransId="{764CCD36-1E40-44BC-B38B-68BF89C29765}" sibTransId="{488E4342-E000-4A71-AFFF-7ACECE68D4C1}"/>
    <dgm:cxn modelId="{8DF4E657-1D54-4322-9213-870E70DAD1C3}" type="presOf" srcId="{AE4DEC04-9325-40E7-A28C-6307773322C2}" destId="{85CA3E03-BBBF-465C-8223-54B334B324B9}" srcOrd="0" destOrd="0" presId="urn:microsoft.com/office/officeart/2018/5/layout/IconCircleLabelList"/>
    <dgm:cxn modelId="{48E81883-FAB3-452D-A9BF-9F564BB0D9EE}" srcId="{FFEF7CE2-230E-4C14-AC13-4E24BD77C007}" destId="{0E317342-A076-4DB8-8B51-867D7F4B5DE1}" srcOrd="0" destOrd="0" parTransId="{863238AC-AB87-44F8-B618-856BB4DEA3BD}" sibTransId="{C5280C62-CD98-4681-9926-4CCF96BC3426}"/>
    <dgm:cxn modelId="{1596249D-A5E0-4C8F-8D1C-EE18E13C5DC9}" srcId="{FFEF7CE2-230E-4C14-AC13-4E24BD77C007}" destId="{D1264B4C-B742-4308-888D-B67911B04C0B}" srcOrd="4" destOrd="0" parTransId="{74BCDE2F-4F23-4B33-B1AC-D1A2D40EDFC3}" sibTransId="{F0BBB8D4-8F44-493F-9464-8A5A1277DA6D}"/>
    <dgm:cxn modelId="{7DCC65BD-7375-49A5-ADB5-AB442128E7AA}" type="presOf" srcId="{0E317342-A076-4DB8-8B51-867D7F4B5DE1}" destId="{C2E3DA16-DB6C-4D42-BDE4-7E0E8501C475}" srcOrd="0" destOrd="0" presId="urn:microsoft.com/office/officeart/2018/5/layout/IconCircleLabelList"/>
    <dgm:cxn modelId="{401B50F6-6F97-4B80-B2B6-67EA7FED3384}" type="presOf" srcId="{2CB241AE-5744-4EBD-A7FF-7670DAE6450B}" destId="{916E4BFA-8E90-4F3C-BC75-15E63A093CBB}" srcOrd="0" destOrd="0" presId="urn:microsoft.com/office/officeart/2018/5/layout/IconCircleLabelList"/>
    <dgm:cxn modelId="{2222DDF8-D3B4-4EF6-8A94-91796894DBF6}" type="presOf" srcId="{12BC8E0E-DB07-44CD-ABE1-FB83F54AFB6A}" destId="{70B8C0AF-8C96-4A8F-97A7-569D215957A5}" srcOrd="0" destOrd="0" presId="urn:microsoft.com/office/officeart/2018/5/layout/IconCircleLabelList"/>
    <dgm:cxn modelId="{A570E1FF-9ADC-456F-AD1C-AC3351856292}" type="presOf" srcId="{FFEF7CE2-230E-4C14-AC13-4E24BD77C007}" destId="{709409A3-47C9-48B6-99D2-2F36AF94ABF7}" srcOrd="0" destOrd="0" presId="urn:microsoft.com/office/officeart/2018/5/layout/IconCircleLabelList"/>
    <dgm:cxn modelId="{85F3BB8D-8560-47C6-A452-711CFD99F76B}" type="presParOf" srcId="{709409A3-47C9-48B6-99D2-2F36AF94ABF7}" destId="{9FE0EE05-AF5F-49F8-A371-37D6FB1BA010}" srcOrd="0" destOrd="0" presId="urn:microsoft.com/office/officeart/2018/5/layout/IconCircleLabelList"/>
    <dgm:cxn modelId="{B33C780B-7866-4B7C-B82E-1C2A333FADE5}" type="presParOf" srcId="{9FE0EE05-AF5F-49F8-A371-37D6FB1BA010}" destId="{C7E3EEB8-5926-4D88-B82B-62CB0902E87D}" srcOrd="0" destOrd="0" presId="urn:microsoft.com/office/officeart/2018/5/layout/IconCircleLabelList"/>
    <dgm:cxn modelId="{C87E5A0F-9F6C-4A2D-8AEF-D4C4C08862AB}" type="presParOf" srcId="{9FE0EE05-AF5F-49F8-A371-37D6FB1BA010}" destId="{726FADAA-2AF5-4DF1-B058-247B7F28560E}" srcOrd="1" destOrd="0" presId="urn:microsoft.com/office/officeart/2018/5/layout/IconCircleLabelList"/>
    <dgm:cxn modelId="{458DB96E-6792-4C00-9793-A21EF7D3B598}" type="presParOf" srcId="{9FE0EE05-AF5F-49F8-A371-37D6FB1BA010}" destId="{29C32F5D-6B86-4314-8779-3DFC43286A89}" srcOrd="2" destOrd="0" presId="urn:microsoft.com/office/officeart/2018/5/layout/IconCircleLabelList"/>
    <dgm:cxn modelId="{762C806C-C953-4741-A96B-DAB32F2B625D}" type="presParOf" srcId="{9FE0EE05-AF5F-49F8-A371-37D6FB1BA010}" destId="{C2E3DA16-DB6C-4D42-BDE4-7E0E8501C475}" srcOrd="3" destOrd="0" presId="urn:microsoft.com/office/officeart/2018/5/layout/IconCircleLabelList"/>
    <dgm:cxn modelId="{5D5A117B-FDFA-4785-86CE-2B57AC2D0882}" type="presParOf" srcId="{709409A3-47C9-48B6-99D2-2F36AF94ABF7}" destId="{CBEF81CD-26B5-4449-8811-BB452CD5BF90}" srcOrd="1" destOrd="0" presId="urn:microsoft.com/office/officeart/2018/5/layout/IconCircleLabelList"/>
    <dgm:cxn modelId="{E8926FA6-5115-45A3-8F24-5D41D41EA398}" type="presParOf" srcId="{709409A3-47C9-48B6-99D2-2F36AF94ABF7}" destId="{382BED0A-15EC-475B-85F5-766A33B59F70}" srcOrd="2" destOrd="0" presId="urn:microsoft.com/office/officeart/2018/5/layout/IconCircleLabelList"/>
    <dgm:cxn modelId="{DA56B8AA-583F-42BE-85C6-83D180DCE227}" type="presParOf" srcId="{382BED0A-15EC-475B-85F5-766A33B59F70}" destId="{F680D62C-D510-44C4-9F43-F15C728BF03E}" srcOrd="0" destOrd="0" presId="urn:microsoft.com/office/officeart/2018/5/layout/IconCircleLabelList"/>
    <dgm:cxn modelId="{6109D3C6-766C-4A1F-A5FB-D53D26DDFEDD}" type="presParOf" srcId="{382BED0A-15EC-475B-85F5-766A33B59F70}" destId="{00908F16-2F61-4097-BDB9-2598FF6D15DD}" srcOrd="1" destOrd="0" presId="urn:microsoft.com/office/officeart/2018/5/layout/IconCircleLabelList"/>
    <dgm:cxn modelId="{0E3A2DED-AE56-42E9-A0BE-EF877D556212}" type="presParOf" srcId="{382BED0A-15EC-475B-85F5-766A33B59F70}" destId="{33873AEB-6DB2-4D66-A5D8-96E3B259BDF4}" srcOrd="2" destOrd="0" presId="urn:microsoft.com/office/officeart/2018/5/layout/IconCircleLabelList"/>
    <dgm:cxn modelId="{728D55C0-CAED-44BF-BFFA-7DC79A04D292}" type="presParOf" srcId="{382BED0A-15EC-475B-85F5-766A33B59F70}" destId="{70B8C0AF-8C96-4A8F-97A7-569D215957A5}" srcOrd="3" destOrd="0" presId="urn:microsoft.com/office/officeart/2018/5/layout/IconCircleLabelList"/>
    <dgm:cxn modelId="{733554A9-9CDC-4259-A64D-BED444331AA3}" type="presParOf" srcId="{709409A3-47C9-48B6-99D2-2F36AF94ABF7}" destId="{B9BC174F-9660-4F6B-B45E-08030B28DBDD}" srcOrd="3" destOrd="0" presId="urn:microsoft.com/office/officeart/2018/5/layout/IconCircleLabelList"/>
    <dgm:cxn modelId="{00D8B894-E0FA-45E4-8631-1B704ACB03AF}" type="presParOf" srcId="{709409A3-47C9-48B6-99D2-2F36AF94ABF7}" destId="{D85087C9-EED4-4415-A73A-7C3BD5A15B68}" srcOrd="4" destOrd="0" presId="urn:microsoft.com/office/officeart/2018/5/layout/IconCircleLabelList"/>
    <dgm:cxn modelId="{2EB86CB6-52FA-406F-8035-BD7BB03B1B18}" type="presParOf" srcId="{D85087C9-EED4-4415-A73A-7C3BD5A15B68}" destId="{DB2B2CC9-D47D-4475-BCAA-104A08AC443D}" srcOrd="0" destOrd="0" presId="urn:microsoft.com/office/officeart/2018/5/layout/IconCircleLabelList"/>
    <dgm:cxn modelId="{10A4360E-437A-4206-A85A-8055DCD1E01B}" type="presParOf" srcId="{D85087C9-EED4-4415-A73A-7C3BD5A15B68}" destId="{DB5274AA-8522-416C-8C15-4204397C3672}" srcOrd="1" destOrd="0" presId="urn:microsoft.com/office/officeart/2018/5/layout/IconCircleLabelList"/>
    <dgm:cxn modelId="{B3587593-A62C-4B9B-BD84-0053A50D8E66}" type="presParOf" srcId="{D85087C9-EED4-4415-A73A-7C3BD5A15B68}" destId="{FECBC6D3-5CB3-44FC-BA1F-7F21FB0474CF}" srcOrd="2" destOrd="0" presId="urn:microsoft.com/office/officeart/2018/5/layout/IconCircleLabelList"/>
    <dgm:cxn modelId="{6DC6075B-7853-4164-A6EE-D339C5E8FA2B}" type="presParOf" srcId="{D85087C9-EED4-4415-A73A-7C3BD5A15B68}" destId="{ED3EA89B-5138-42A5-B12C-D323D9772E0B}" srcOrd="3" destOrd="0" presId="urn:microsoft.com/office/officeart/2018/5/layout/IconCircleLabelList"/>
    <dgm:cxn modelId="{6215BD61-D515-424F-A3B5-B5E74353547E}" type="presParOf" srcId="{709409A3-47C9-48B6-99D2-2F36AF94ABF7}" destId="{EEE9E45C-7DA3-47A5-9C30-AD484E9E2A8D}" srcOrd="5" destOrd="0" presId="urn:microsoft.com/office/officeart/2018/5/layout/IconCircleLabelList"/>
    <dgm:cxn modelId="{0855DCC8-16EC-4492-BAD5-53B23B160E49}" type="presParOf" srcId="{709409A3-47C9-48B6-99D2-2F36AF94ABF7}" destId="{4972967C-1B3A-44A3-BBD5-1BC5F5DA576F}" srcOrd="6" destOrd="0" presId="urn:microsoft.com/office/officeart/2018/5/layout/IconCircleLabelList"/>
    <dgm:cxn modelId="{43C37D37-F5A2-45C2-9F4A-D13BA85D8495}" type="presParOf" srcId="{4972967C-1B3A-44A3-BBD5-1BC5F5DA576F}" destId="{9A5CB45A-B0AB-4762-8D72-621CB4D1F7C7}" srcOrd="0" destOrd="0" presId="urn:microsoft.com/office/officeart/2018/5/layout/IconCircleLabelList"/>
    <dgm:cxn modelId="{6E90AD92-4B19-4767-8834-F2698C1330F6}" type="presParOf" srcId="{4972967C-1B3A-44A3-BBD5-1BC5F5DA576F}" destId="{2D933E85-9A91-42DF-9C47-488BD121A2C3}" srcOrd="1" destOrd="0" presId="urn:microsoft.com/office/officeart/2018/5/layout/IconCircleLabelList"/>
    <dgm:cxn modelId="{95C4D944-49A0-4B3D-9A32-F4471DE0EF07}" type="presParOf" srcId="{4972967C-1B3A-44A3-BBD5-1BC5F5DA576F}" destId="{0446E71F-B992-4B25-A49A-437222FB14F7}" srcOrd="2" destOrd="0" presId="urn:microsoft.com/office/officeart/2018/5/layout/IconCircleLabelList"/>
    <dgm:cxn modelId="{79B3C194-A0F3-491E-9B0F-B79A565723B2}" type="presParOf" srcId="{4972967C-1B3A-44A3-BBD5-1BC5F5DA576F}" destId="{85CA3E03-BBBF-465C-8223-54B334B324B9}" srcOrd="3" destOrd="0" presId="urn:microsoft.com/office/officeart/2018/5/layout/IconCircleLabelList"/>
    <dgm:cxn modelId="{A9F46CBD-C475-45E5-AD5E-020DEBB75C0B}" type="presParOf" srcId="{709409A3-47C9-48B6-99D2-2F36AF94ABF7}" destId="{0B341AF6-16A5-4A47-BB76-4930A3535637}" srcOrd="7" destOrd="0" presId="urn:microsoft.com/office/officeart/2018/5/layout/IconCircleLabelList"/>
    <dgm:cxn modelId="{C6DA21E7-DD77-431A-920C-2282009C89B1}" type="presParOf" srcId="{709409A3-47C9-48B6-99D2-2F36AF94ABF7}" destId="{D24116BC-DF96-44C3-BF33-B397D4CB8CDF}" srcOrd="8" destOrd="0" presId="urn:microsoft.com/office/officeart/2018/5/layout/IconCircleLabelList"/>
    <dgm:cxn modelId="{6B2EAE43-EB49-474D-9673-3D7E32DCC820}" type="presParOf" srcId="{D24116BC-DF96-44C3-BF33-B397D4CB8CDF}" destId="{6E08EF50-30D4-426B-A593-3A79192CEC7C}" srcOrd="0" destOrd="0" presId="urn:microsoft.com/office/officeart/2018/5/layout/IconCircleLabelList"/>
    <dgm:cxn modelId="{38742284-BE31-4783-9056-F7018FE8ED90}" type="presParOf" srcId="{D24116BC-DF96-44C3-BF33-B397D4CB8CDF}" destId="{1F0CBBDF-CEF7-4D96-816E-91CD76B34E2A}" srcOrd="1" destOrd="0" presId="urn:microsoft.com/office/officeart/2018/5/layout/IconCircleLabelList"/>
    <dgm:cxn modelId="{C552BA2A-C42B-4C7C-BAD8-0F1C8EE9A08E}" type="presParOf" srcId="{D24116BC-DF96-44C3-BF33-B397D4CB8CDF}" destId="{6EB32DF8-9453-4502-B105-270F44664AF4}" srcOrd="2" destOrd="0" presId="urn:microsoft.com/office/officeart/2018/5/layout/IconCircleLabelList"/>
    <dgm:cxn modelId="{E7955D6C-DD66-46BE-90F5-F5E38891751A}" type="presParOf" srcId="{D24116BC-DF96-44C3-BF33-B397D4CB8CDF}" destId="{19589E45-9EA1-4BC7-B09F-5C702C579130}" srcOrd="3" destOrd="0" presId="urn:microsoft.com/office/officeart/2018/5/layout/IconCircleLabelList"/>
    <dgm:cxn modelId="{FE89C228-B874-4B71-8F0D-83D944C1B5F3}" type="presParOf" srcId="{709409A3-47C9-48B6-99D2-2F36AF94ABF7}" destId="{E36D23B3-E124-4CE8-A74D-9B38D66612C8}" srcOrd="9" destOrd="0" presId="urn:microsoft.com/office/officeart/2018/5/layout/IconCircleLabelList"/>
    <dgm:cxn modelId="{173CEF30-05E5-4BB0-8ADE-8910E585FEA9}" type="presParOf" srcId="{709409A3-47C9-48B6-99D2-2F36AF94ABF7}" destId="{30737CF0-1203-4A1A-B26E-8945EDB9D811}" srcOrd="10" destOrd="0" presId="urn:microsoft.com/office/officeart/2018/5/layout/IconCircleLabelList"/>
    <dgm:cxn modelId="{60DFFD7E-BB5C-40F3-A3EC-EC39BADC9C7E}" type="presParOf" srcId="{30737CF0-1203-4A1A-B26E-8945EDB9D811}" destId="{858AE57A-78E7-44C8-91E0-69BAC9B7C475}" srcOrd="0" destOrd="0" presId="urn:microsoft.com/office/officeart/2018/5/layout/IconCircleLabelList"/>
    <dgm:cxn modelId="{32C912DD-E41C-432A-B798-2662A7BDA5EB}" type="presParOf" srcId="{30737CF0-1203-4A1A-B26E-8945EDB9D811}" destId="{0C61BD9D-1B3C-4FEB-95F2-2AED7FE296B5}" srcOrd="1" destOrd="0" presId="urn:microsoft.com/office/officeart/2018/5/layout/IconCircleLabelList"/>
    <dgm:cxn modelId="{9C8206F9-C938-4FEF-96F2-CFC01959F3D2}" type="presParOf" srcId="{30737CF0-1203-4A1A-B26E-8945EDB9D811}" destId="{63107719-E929-42C9-AF8D-83E2FE78342B}" srcOrd="2" destOrd="0" presId="urn:microsoft.com/office/officeart/2018/5/layout/IconCircleLabelList"/>
    <dgm:cxn modelId="{B7267D1E-F210-4D11-8BCF-80130567EB97}" type="presParOf" srcId="{30737CF0-1203-4A1A-B26E-8945EDB9D811}" destId="{916E4BFA-8E90-4F3C-BC75-15E63A093CBB}" srcOrd="3" destOrd="0" presId="urn:microsoft.com/office/officeart/2018/5/layout/IconCircleLabelList"/>
    <dgm:cxn modelId="{B6F8385E-5FBA-41FA-8DE0-9EEA7B50E43C}" type="presParOf" srcId="{709409A3-47C9-48B6-99D2-2F36AF94ABF7}" destId="{BFCA4334-08C9-4EC4-8B9B-E906BE8ED168}" srcOrd="11" destOrd="0" presId="urn:microsoft.com/office/officeart/2018/5/layout/IconCircleLabelList"/>
    <dgm:cxn modelId="{EAB75557-4BFC-436D-94A5-7A2F90B73625}" type="presParOf" srcId="{709409A3-47C9-48B6-99D2-2F36AF94ABF7}" destId="{67CC4819-9814-44DB-A01E-F79F6B6D3576}" srcOrd="12" destOrd="0" presId="urn:microsoft.com/office/officeart/2018/5/layout/IconCircleLabelList"/>
    <dgm:cxn modelId="{20D7830F-5C66-4FF6-B092-EA1A748978D9}" type="presParOf" srcId="{67CC4819-9814-44DB-A01E-F79F6B6D3576}" destId="{D9E469E6-C389-443F-97E8-72CCDE9E246B}" srcOrd="0" destOrd="0" presId="urn:microsoft.com/office/officeart/2018/5/layout/IconCircleLabelList"/>
    <dgm:cxn modelId="{566C01F4-9C66-475A-A272-C6C524803A8B}" type="presParOf" srcId="{67CC4819-9814-44DB-A01E-F79F6B6D3576}" destId="{5D45F096-6E2D-430E-9BA3-5BE045281C68}" srcOrd="1" destOrd="0" presId="urn:microsoft.com/office/officeart/2018/5/layout/IconCircleLabelList"/>
    <dgm:cxn modelId="{DCFF8D22-F49F-430B-BC5E-684AEC3C5E65}" type="presParOf" srcId="{67CC4819-9814-44DB-A01E-F79F6B6D3576}" destId="{5AB5434D-DBBF-406D-87B2-0C3D05D7C7C0}" srcOrd="2" destOrd="0" presId="urn:microsoft.com/office/officeart/2018/5/layout/IconCircleLabelList"/>
    <dgm:cxn modelId="{13C44514-B9ED-42AA-BC84-EC09BEA46160}" type="presParOf" srcId="{67CC4819-9814-44DB-A01E-F79F6B6D3576}" destId="{A63DCB85-BBD4-4B5D-8C11-56459C0FE5D6}" srcOrd="3" destOrd="0" presId="urn:microsoft.com/office/officeart/2018/5/layout/IconCircleLabelList"/>
    <dgm:cxn modelId="{4256BBDA-FC39-4A82-ADA5-58E0D6168DF9}" type="presParOf" srcId="{709409A3-47C9-48B6-99D2-2F36AF94ABF7}" destId="{BF059C38-0790-4ABF-86B4-120CE4030025}" srcOrd="13" destOrd="0" presId="urn:microsoft.com/office/officeart/2018/5/layout/IconCircleLabelList"/>
    <dgm:cxn modelId="{869F011E-DE72-478E-A112-0923C94A7829}" type="presParOf" srcId="{709409A3-47C9-48B6-99D2-2F36AF94ABF7}" destId="{F966BFE4-DA4A-44BB-AA35-BA9ED54A2519}" srcOrd="14" destOrd="0" presId="urn:microsoft.com/office/officeart/2018/5/layout/IconCircleLabelList"/>
    <dgm:cxn modelId="{0229E3BD-3DD9-4835-8F62-08121CAA1541}" type="presParOf" srcId="{F966BFE4-DA4A-44BB-AA35-BA9ED54A2519}" destId="{7A99C1CC-3410-4765-8F8B-AB9A3BAB59B6}" srcOrd="0" destOrd="0" presId="urn:microsoft.com/office/officeart/2018/5/layout/IconCircleLabelList"/>
    <dgm:cxn modelId="{4B22248E-545E-49A0-98DA-FCCFF62E50F9}" type="presParOf" srcId="{F966BFE4-DA4A-44BB-AA35-BA9ED54A2519}" destId="{793555F6-FE18-4D05-9CEA-6B8EC5296D95}" srcOrd="1" destOrd="0" presId="urn:microsoft.com/office/officeart/2018/5/layout/IconCircleLabelList"/>
    <dgm:cxn modelId="{16D830D1-498C-4CA9-9F2C-1EFEF2688965}" type="presParOf" srcId="{F966BFE4-DA4A-44BB-AA35-BA9ED54A2519}" destId="{6CA55B8B-C797-4E23-8769-35E8350E958D}" srcOrd="2" destOrd="0" presId="urn:microsoft.com/office/officeart/2018/5/layout/IconCircleLabelList"/>
    <dgm:cxn modelId="{92DC55B3-BCF9-4F63-8D6F-639A600776E7}" type="presParOf" srcId="{F966BFE4-DA4A-44BB-AA35-BA9ED54A2519}" destId="{F14FD149-BEB4-4C3E-833D-FA64EA5F19B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129542-6393-4FE7-B023-3914DE1EC16B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10A9E5A-6A01-4065-BBF1-83ABB6C65F18}">
      <dgm:prSet/>
      <dgm:spPr/>
      <dgm:t>
        <a:bodyPr/>
        <a:lstStyle/>
        <a:p>
          <a:r>
            <a:rPr lang="en-US"/>
            <a:t>Definition of Event vs Incident</a:t>
          </a:r>
        </a:p>
      </dgm:t>
    </dgm:pt>
    <dgm:pt modelId="{A0AC50B1-304B-4BFB-84F5-CF5E9E03B2FE}" type="parTrans" cxnId="{1E8E7961-5E3A-46BF-BC12-3DAA585BCFC0}">
      <dgm:prSet/>
      <dgm:spPr/>
      <dgm:t>
        <a:bodyPr/>
        <a:lstStyle/>
        <a:p>
          <a:endParaRPr lang="en-US"/>
        </a:p>
      </dgm:t>
    </dgm:pt>
    <dgm:pt modelId="{53597357-9848-406C-89BC-A965DE764B10}" type="sibTrans" cxnId="{1E8E7961-5E3A-46BF-BC12-3DAA585BCFC0}">
      <dgm:prSet/>
      <dgm:spPr/>
      <dgm:t>
        <a:bodyPr/>
        <a:lstStyle/>
        <a:p>
          <a:endParaRPr lang="en-US"/>
        </a:p>
      </dgm:t>
    </dgm:pt>
    <dgm:pt modelId="{914601C7-55B1-4559-B47A-685EB1D7CE8A}">
      <dgm:prSet/>
      <dgm:spPr/>
      <dgm:t>
        <a:bodyPr/>
        <a:lstStyle/>
        <a:p>
          <a:r>
            <a:rPr lang="en-US"/>
            <a:t>Note Taker</a:t>
          </a:r>
        </a:p>
      </dgm:t>
    </dgm:pt>
    <dgm:pt modelId="{0CA79D41-59F4-4522-A70B-FF0CD59E1C88}" type="parTrans" cxnId="{7F7BD741-0354-46B1-8880-FAA5DCC44DCE}">
      <dgm:prSet/>
      <dgm:spPr/>
      <dgm:t>
        <a:bodyPr/>
        <a:lstStyle/>
        <a:p>
          <a:endParaRPr lang="en-US"/>
        </a:p>
      </dgm:t>
    </dgm:pt>
    <dgm:pt modelId="{DBC2BC66-AA5B-47BF-9104-D7762F9BD2C2}" type="sibTrans" cxnId="{7F7BD741-0354-46B1-8880-FAA5DCC44DCE}">
      <dgm:prSet/>
      <dgm:spPr/>
      <dgm:t>
        <a:bodyPr/>
        <a:lstStyle/>
        <a:p>
          <a:endParaRPr lang="en-US"/>
        </a:p>
      </dgm:t>
    </dgm:pt>
    <dgm:pt modelId="{0BCCAFC9-0A0F-4E12-8F0C-3ED74ED0B584}">
      <dgm:prSet/>
      <dgm:spPr/>
      <dgm:t>
        <a:bodyPr/>
        <a:lstStyle/>
        <a:p>
          <a:r>
            <a:rPr lang="en-US" dirty="0"/>
            <a:t>Chain of Custody Standard/Policy</a:t>
          </a:r>
        </a:p>
      </dgm:t>
    </dgm:pt>
    <dgm:pt modelId="{972F1B37-0C4E-437C-A702-85A0AF24B1F1}" type="parTrans" cxnId="{C863AB52-FB48-49BC-B948-CC3676828AAB}">
      <dgm:prSet/>
      <dgm:spPr/>
      <dgm:t>
        <a:bodyPr/>
        <a:lstStyle/>
        <a:p>
          <a:endParaRPr lang="en-US"/>
        </a:p>
      </dgm:t>
    </dgm:pt>
    <dgm:pt modelId="{22445D1B-2EBE-4B2F-A947-87C797A8DD49}" type="sibTrans" cxnId="{C863AB52-FB48-49BC-B948-CC3676828AAB}">
      <dgm:prSet/>
      <dgm:spPr/>
      <dgm:t>
        <a:bodyPr/>
        <a:lstStyle/>
        <a:p>
          <a:endParaRPr lang="en-US"/>
        </a:p>
      </dgm:t>
    </dgm:pt>
    <dgm:pt modelId="{934DD6C8-6425-4353-90B2-289B47D59D6E}">
      <dgm:prSet/>
      <dgm:spPr/>
      <dgm:t>
        <a:bodyPr/>
        <a:lstStyle/>
        <a:p>
          <a:r>
            <a:rPr lang="en-US"/>
            <a:t>Communication Log</a:t>
          </a:r>
        </a:p>
      </dgm:t>
    </dgm:pt>
    <dgm:pt modelId="{51206920-EF74-4F22-B0DE-7DA82170F6DE}" type="parTrans" cxnId="{E26AF951-7497-4D84-B01E-6FA6492D1C93}">
      <dgm:prSet/>
      <dgm:spPr/>
      <dgm:t>
        <a:bodyPr/>
        <a:lstStyle/>
        <a:p>
          <a:endParaRPr lang="en-US"/>
        </a:p>
      </dgm:t>
    </dgm:pt>
    <dgm:pt modelId="{652625F0-B2FF-456F-B897-FF575B8DBB92}" type="sibTrans" cxnId="{E26AF951-7497-4D84-B01E-6FA6492D1C93}">
      <dgm:prSet/>
      <dgm:spPr/>
      <dgm:t>
        <a:bodyPr/>
        <a:lstStyle/>
        <a:p>
          <a:endParaRPr lang="en-US"/>
        </a:p>
      </dgm:t>
    </dgm:pt>
    <dgm:pt modelId="{E7DF3BEB-880B-4ED4-A0D3-CC80C61BF4B4}">
      <dgm:prSet/>
      <dgm:spPr/>
      <dgm:t>
        <a:bodyPr/>
        <a:lstStyle/>
        <a:p>
          <a:r>
            <a:rPr lang="en-US"/>
            <a:t>How will you contain the attack?</a:t>
          </a:r>
        </a:p>
      </dgm:t>
    </dgm:pt>
    <dgm:pt modelId="{78010561-DDDC-4689-B273-78AD095B4946}" type="parTrans" cxnId="{C803A541-69A4-4513-949A-0FBD76673071}">
      <dgm:prSet/>
      <dgm:spPr/>
      <dgm:t>
        <a:bodyPr/>
        <a:lstStyle/>
        <a:p>
          <a:endParaRPr lang="en-US"/>
        </a:p>
      </dgm:t>
    </dgm:pt>
    <dgm:pt modelId="{CF4A8208-0239-453F-BA8B-BCD208903820}" type="sibTrans" cxnId="{C803A541-69A4-4513-949A-0FBD76673071}">
      <dgm:prSet/>
      <dgm:spPr/>
      <dgm:t>
        <a:bodyPr/>
        <a:lstStyle/>
        <a:p>
          <a:endParaRPr lang="en-US"/>
        </a:p>
      </dgm:t>
    </dgm:pt>
    <dgm:pt modelId="{99406D01-6859-4063-BE57-87CF085CC1A0}">
      <dgm:prSet/>
      <dgm:spPr/>
      <dgm:t>
        <a:bodyPr/>
        <a:lstStyle/>
        <a:p>
          <a:r>
            <a:rPr lang="en-US"/>
            <a:t>Forensics</a:t>
          </a:r>
        </a:p>
      </dgm:t>
    </dgm:pt>
    <dgm:pt modelId="{E23B69B8-9711-47C5-B524-BF0080DC26CB}" type="parTrans" cxnId="{0E20B784-A269-4B18-88A2-F2436762BB1B}">
      <dgm:prSet/>
      <dgm:spPr/>
      <dgm:t>
        <a:bodyPr/>
        <a:lstStyle/>
        <a:p>
          <a:endParaRPr lang="en-US"/>
        </a:p>
      </dgm:t>
    </dgm:pt>
    <dgm:pt modelId="{AB29D7C1-20BC-440A-9D05-6CA2A9EA516F}" type="sibTrans" cxnId="{0E20B784-A269-4B18-88A2-F2436762BB1B}">
      <dgm:prSet/>
      <dgm:spPr/>
      <dgm:t>
        <a:bodyPr/>
        <a:lstStyle/>
        <a:p>
          <a:endParaRPr lang="en-US"/>
        </a:p>
      </dgm:t>
    </dgm:pt>
    <dgm:pt modelId="{DAE6FCF2-DDBE-4F38-B68D-9B79A73E3B58}">
      <dgm:prSet/>
      <dgm:spPr/>
      <dgm:t>
        <a:bodyPr/>
        <a:lstStyle/>
        <a:p>
          <a:r>
            <a:rPr lang="en-US" dirty="0"/>
            <a:t>How will you restore? </a:t>
          </a:r>
        </a:p>
      </dgm:t>
    </dgm:pt>
    <dgm:pt modelId="{3DB59B36-360E-48D8-BB82-994594C680E8}" type="parTrans" cxnId="{328C3010-C6B0-4870-BB13-B93471215C7D}">
      <dgm:prSet/>
      <dgm:spPr/>
      <dgm:t>
        <a:bodyPr/>
        <a:lstStyle/>
        <a:p>
          <a:endParaRPr lang="en-US"/>
        </a:p>
      </dgm:t>
    </dgm:pt>
    <dgm:pt modelId="{47EAC082-A55A-48FA-A12B-FC7C551A5D06}" type="sibTrans" cxnId="{328C3010-C6B0-4870-BB13-B93471215C7D}">
      <dgm:prSet/>
      <dgm:spPr/>
      <dgm:t>
        <a:bodyPr/>
        <a:lstStyle/>
        <a:p>
          <a:endParaRPr lang="en-US"/>
        </a:p>
      </dgm:t>
    </dgm:pt>
    <dgm:pt modelId="{2070700D-6F8F-444F-AFCB-A3777B18BE51}">
      <dgm:prSet/>
      <dgm:spPr/>
      <dgm:t>
        <a:bodyPr/>
        <a:lstStyle/>
        <a:p>
          <a:r>
            <a:rPr lang="en-US" dirty="0"/>
            <a:t>How will you know when the threat has been mitigated and completely out of your system?</a:t>
          </a:r>
        </a:p>
      </dgm:t>
    </dgm:pt>
    <dgm:pt modelId="{F77FC439-75DE-4FEF-B2F5-B2295C7694CC}" type="parTrans" cxnId="{B8F25448-33D5-4000-90BA-A350D74C3C86}">
      <dgm:prSet/>
      <dgm:spPr/>
      <dgm:t>
        <a:bodyPr/>
        <a:lstStyle/>
        <a:p>
          <a:endParaRPr lang="en-US"/>
        </a:p>
      </dgm:t>
    </dgm:pt>
    <dgm:pt modelId="{010C7570-2D5D-4D7B-BE8D-318E305A47E0}" type="sibTrans" cxnId="{B8F25448-33D5-4000-90BA-A350D74C3C86}">
      <dgm:prSet/>
      <dgm:spPr/>
      <dgm:t>
        <a:bodyPr/>
        <a:lstStyle/>
        <a:p>
          <a:endParaRPr lang="en-US"/>
        </a:p>
      </dgm:t>
    </dgm:pt>
    <dgm:pt modelId="{45777455-AB83-4C22-9F37-AFEF34E1A209}" type="pres">
      <dgm:prSet presAssocID="{C8129542-6393-4FE7-B023-3914DE1EC16B}" presName="diagram" presStyleCnt="0">
        <dgm:presLayoutVars>
          <dgm:dir/>
          <dgm:resizeHandles val="exact"/>
        </dgm:presLayoutVars>
      </dgm:prSet>
      <dgm:spPr/>
    </dgm:pt>
    <dgm:pt modelId="{9536B5FD-614D-4C3A-96C6-F0D3E7056524}" type="pres">
      <dgm:prSet presAssocID="{710A9E5A-6A01-4065-BBF1-83ABB6C65F18}" presName="node" presStyleLbl="node1" presStyleIdx="0" presStyleCnt="8">
        <dgm:presLayoutVars>
          <dgm:bulletEnabled val="1"/>
        </dgm:presLayoutVars>
      </dgm:prSet>
      <dgm:spPr/>
    </dgm:pt>
    <dgm:pt modelId="{CC3B1285-8465-44AB-9215-69FD7F12969C}" type="pres">
      <dgm:prSet presAssocID="{53597357-9848-406C-89BC-A965DE764B10}" presName="sibTrans" presStyleCnt="0"/>
      <dgm:spPr/>
    </dgm:pt>
    <dgm:pt modelId="{A9FD6C75-027B-42F9-9BC7-D07C4C22AE03}" type="pres">
      <dgm:prSet presAssocID="{914601C7-55B1-4559-B47A-685EB1D7CE8A}" presName="node" presStyleLbl="node1" presStyleIdx="1" presStyleCnt="8">
        <dgm:presLayoutVars>
          <dgm:bulletEnabled val="1"/>
        </dgm:presLayoutVars>
      </dgm:prSet>
      <dgm:spPr/>
    </dgm:pt>
    <dgm:pt modelId="{412997AB-7B9A-4FE7-A435-B496CE5A3964}" type="pres">
      <dgm:prSet presAssocID="{DBC2BC66-AA5B-47BF-9104-D7762F9BD2C2}" presName="sibTrans" presStyleCnt="0"/>
      <dgm:spPr/>
    </dgm:pt>
    <dgm:pt modelId="{B04E52AA-9114-40C4-AD19-1B432B591323}" type="pres">
      <dgm:prSet presAssocID="{0BCCAFC9-0A0F-4E12-8F0C-3ED74ED0B584}" presName="node" presStyleLbl="node1" presStyleIdx="2" presStyleCnt="8">
        <dgm:presLayoutVars>
          <dgm:bulletEnabled val="1"/>
        </dgm:presLayoutVars>
      </dgm:prSet>
      <dgm:spPr/>
    </dgm:pt>
    <dgm:pt modelId="{0E34FAD9-68F2-420A-ACF4-A1806F2F4002}" type="pres">
      <dgm:prSet presAssocID="{22445D1B-2EBE-4B2F-A947-87C797A8DD49}" presName="sibTrans" presStyleCnt="0"/>
      <dgm:spPr/>
    </dgm:pt>
    <dgm:pt modelId="{BB7AD947-2ABB-4860-8F14-727100850B66}" type="pres">
      <dgm:prSet presAssocID="{934DD6C8-6425-4353-90B2-289B47D59D6E}" presName="node" presStyleLbl="node1" presStyleIdx="3" presStyleCnt="8">
        <dgm:presLayoutVars>
          <dgm:bulletEnabled val="1"/>
        </dgm:presLayoutVars>
      </dgm:prSet>
      <dgm:spPr/>
    </dgm:pt>
    <dgm:pt modelId="{A4ECF6A4-9591-4B28-B4EB-59B3BB4AECF0}" type="pres">
      <dgm:prSet presAssocID="{652625F0-B2FF-456F-B897-FF575B8DBB92}" presName="sibTrans" presStyleCnt="0"/>
      <dgm:spPr/>
    </dgm:pt>
    <dgm:pt modelId="{DEEE0D4D-75B2-4670-8998-66905907E69E}" type="pres">
      <dgm:prSet presAssocID="{E7DF3BEB-880B-4ED4-A0D3-CC80C61BF4B4}" presName="node" presStyleLbl="node1" presStyleIdx="4" presStyleCnt="8">
        <dgm:presLayoutVars>
          <dgm:bulletEnabled val="1"/>
        </dgm:presLayoutVars>
      </dgm:prSet>
      <dgm:spPr/>
    </dgm:pt>
    <dgm:pt modelId="{B8A0CE1D-4557-4C7B-8393-BEF90B92BEE6}" type="pres">
      <dgm:prSet presAssocID="{CF4A8208-0239-453F-BA8B-BCD208903820}" presName="sibTrans" presStyleCnt="0"/>
      <dgm:spPr/>
    </dgm:pt>
    <dgm:pt modelId="{3AFC198A-EE14-4E1A-9D9C-667AC8EBA163}" type="pres">
      <dgm:prSet presAssocID="{99406D01-6859-4063-BE57-87CF085CC1A0}" presName="node" presStyleLbl="node1" presStyleIdx="5" presStyleCnt="8">
        <dgm:presLayoutVars>
          <dgm:bulletEnabled val="1"/>
        </dgm:presLayoutVars>
      </dgm:prSet>
      <dgm:spPr/>
    </dgm:pt>
    <dgm:pt modelId="{DC025913-97C1-44B0-9D19-2ABE976DF74E}" type="pres">
      <dgm:prSet presAssocID="{AB29D7C1-20BC-440A-9D05-6CA2A9EA516F}" presName="sibTrans" presStyleCnt="0"/>
      <dgm:spPr/>
    </dgm:pt>
    <dgm:pt modelId="{806F6ED9-91F0-4AF7-9B06-3A1E00F82D16}" type="pres">
      <dgm:prSet presAssocID="{DAE6FCF2-DDBE-4F38-B68D-9B79A73E3B58}" presName="node" presStyleLbl="node1" presStyleIdx="6" presStyleCnt="8">
        <dgm:presLayoutVars>
          <dgm:bulletEnabled val="1"/>
        </dgm:presLayoutVars>
      </dgm:prSet>
      <dgm:spPr/>
    </dgm:pt>
    <dgm:pt modelId="{982A63D2-0B59-405B-9067-2E0620E682FE}" type="pres">
      <dgm:prSet presAssocID="{47EAC082-A55A-48FA-A12B-FC7C551A5D06}" presName="sibTrans" presStyleCnt="0"/>
      <dgm:spPr/>
    </dgm:pt>
    <dgm:pt modelId="{4B0D2B99-E910-4D76-9C86-7BB75FE11289}" type="pres">
      <dgm:prSet presAssocID="{2070700D-6F8F-444F-AFCB-A3777B18BE51}" presName="node" presStyleLbl="node1" presStyleIdx="7" presStyleCnt="8">
        <dgm:presLayoutVars>
          <dgm:bulletEnabled val="1"/>
        </dgm:presLayoutVars>
      </dgm:prSet>
      <dgm:spPr/>
    </dgm:pt>
  </dgm:ptLst>
  <dgm:cxnLst>
    <dgm:cxn modelId="{FD94C008-79D8-43EF-854A-7BDA6F3E4BB9}" type="presOf" srcId="{914601C7-55B1-4559-B47A-685EB1D7CE8A}" destId="{A9FD6C75-027B-42F9-9BC7-D07C4C22AE03}" srcOrd="0" destOrd="0" presId="urn:microsoft.com/office/officeart/2005/8/layout/default"/>
    <dgm:cxn modelId="{328C3010-C6B0-4870-BB13-B93471215C7D}" srcId="{C8129542-6393-4FE7-B023-3914DE1EC16B}" destId="{DAE6FCF2-DDBE-4F38-B68D-9B79A73E3B58}" srcOrd="6" destOrd="0" parTransId="{3DB59B36-360E-48D8-BB82-994594C680E8}" sibTransId="{47EAC082-A55A-48FA-A12B-FC7C551A5D06}"/>
    <dgm:cxn modelId="{C59FC219-3072-42C4-B437-D31D419B041C}" type="presOf" srcId="{2070700D-6F8F-444F-AFCB-A3777B18BE51}" destId="{4B0D2B99-E910-4D76-9C86-7BB75FE11289}" srcOrd="0" destOrd="0" presId="urn:microsoft.com/office/officeart/2005/8/layout/default"/>
    <dgm:cxn modelId="{1E8E7961-5E3A-46BF-BC12-3DAA585BCFC0}" srcId="{C8129542-6393-4FE7-B023-3914DE1EC16B}" destId="{710A9E5A-6A01-4065-BBF1-83ABB6C65F18}" srcOrd="0" destOrd="0" parTransId="{A0AC50B1-304B-4BFB-84F5-CF5E9E03B2FE}" sibTransId="{53597357-9848-406C-89BC-A965DE764B10}"/>
    <dgm:cxn modelId="{C803A541-69A4-4513-949A-0FBD76673071}" srcId="{C8129542-6393-4FE7-B023-3914DE1EC16B}" destId="{E7DF3BEB-880B-4ED4-A0D3-CC80C61BF4B4}" srcOrd="4" destOrd="0" parTransId="{78010561-DDDC-4689-B273-78AD095B4946}" sibTransId="{CF4A8208-0239-453F-BA8B-BCD208903820}"/>
    <dgm:cxn modelId="{7F7BD741-0354-46B1-8880-FAA5DCC44DCE}" srcId="{C8129542-6393-4FE7-B023-3914DE1EC16B}" destId="{914601C7-55B1-4559-B47A-685EB1D7CE8A}" srcOrd="1" destOrd="0" parTransId="{0CA79D41-59F4-4522-A70B-FF0CD59E1C88}" sibTransId="{DBC2BC66-AA5B-47BF-9104-D7762F9BD2C2}"/>
    <dgm:cxn modelId="{B8F25448-33D5-4000-90BA-A350D74C3C86}" srcId="{C8129542-6393-4FE7-B023-3914DE1EC16B}" destId="{2070700D-6F8F-444F-AFCB-A3777B18BE51}" srcOrd="7" destOrd="0" parTransId="{F77FC439-75DE-4FEF-B2F5-B2295C7694CC}" sibTransId="{010C7570-2D5D-4D7B-BE8D-318E305A47E0}"/>
    <dgm:cxn modelId="{41F74F4A-7E70-4043-B645-D3D807FDF360}" type="presOf" srcId="{99406D01-6859-4063-BE57-87CF085CC1A0}" destId="{3AFC198A-EE14-4E1A-9D9C-667AC8EBA163}" srcOrd="0" destOrd="0" presId="urn:microsoft.com/office/officeart/2005/8/layout/default"/>
    <dgm:cxn modelId="{E26AF951-7497-4D84-B01E-6FA6492D1C93}" srcId="{C8129542-6393-4FE7-B023-3914DE1EC16B}" destId="{934DD6C8-6425-4353-90B2-289B47D59D6E}" srcOrd="3" destOrd="0" parTransId="{51206920-EF74-4F22-B0DE-7DA82170F6DE}" sibTransId="{652625F0-B2FF-456F-B897-FF575B8DBB92}"/>
    <dgm:cxn modelId="{C863AB52-FB48-49BC-B948-CC3676828AAB}" srcId="{C8129542-6393-4FE7-B023-3914DE1EC16B}" destId="{0BCCAFC9-0A0F-4E12-8F0C-3ED74ED0B584}" srcOrd="2" destOrd="0" parTransId="{972F1B37-0C4E-437C-A702-85A0AF24B1F1}" sibTransId="{22445D1B-2EBE-4B2F-A947-87C797A8DD49}"/>
    <dgm:cxn modelId="{6FD0D27F-D60E-448F-811D-00E93805AA64}" type="presOf" srcId="{0BCCAFC9-0A0F-4E12-8F0C-3ED74ED0B584}" destId="{B04E52AA-9114-40C4-AD19-1B432B591323}" srcOrd="0" destOrd="0" presId="urn:microsoft.com/office/officeart/2005/8/layout/default"/>
    <dgm:cxn modelId="{0B5BA580-A3E3-43BF-B237-9463E7E69D3E}" type="presOf" srcId="{DAE6FCF2-DDBE-4F38-B68D-9B79A73E3B58}" destId="{806F6ED9-91F0-4AF7-9B06-3A1E00F82D16}" srcOrd="0" destOrd="0" presId="urn:microsoft.com/office/officeart/2005/8/layout/default"/>
    <dgm:cxn modelId="{0E20B784-A269-4B18-88A2-F2436762BB1B}" srcId="{C8129542-6393-4FE7-B023-3914DE1EC16B}" destId="{99406D01-6859-4063-BE57-87CF085CC1A0}" srcOrd="5" destOrd="0" parTransId="{E23B69B8-9711-47C5-B524-BF0080DC26CB}" sibTransId="{AB29D7C1-20BC-440A-9D05-6CA2A9EA516F}"/>
    <dgm:cxn modelId="{045F5D85-D422-424C-B82F-B995AF4C9085}" type="presOf" srcId="{C8129542-6393-4FE7-B023-3914DE1EC16B}" destId="{45777455-AB83-4C22-9F37-AFEF34E1A209}" srcOrd="0" destOrd="0" presId="urn:microsoft.com/office/officeart/2005/8/layout/default"/>
    <dgm:cxn modelId="{13D6B8BF-9549-431E-8501-AED7F0B4E192}" type="presOf" srcId="{710A9E5A-6A01-4065-BBF1-83ABB6C65F18}" destId="{9536B5FD-614D-4C3A-96C6-F0D3E7056524}" srcOrd="0" destOrd="0" presId="urn:microsoft.com/office/officeart/2005/8/layout/default"/>
    <dgm:cxn modelId="{51C0D4DB-CA81-4D9D-8BD0-26E78E7EBFBB}" type="presOf" srcId="{934DD6C8-6425-4353-90B2-289B47D59D6E}" destId="{BB7AD947-2ABB-4860-8F14-727100850B66}" srcOrd="0" destOrd="0" presId="urn:microsoft.com/office/officeart/2005/8/layout/default"/>
    <dgm:cxn modelId="{FD9C1BFF-660E-406A-BFA4-B413BD43DB16}" type="presOf" srcId="{E7DF3BEB-880B-4ED4-A0D3-CC80C61BF4B4}" destId="{DEEE0D4D-75B2-4670-8998-66905907E69E}" srcOrd="0" destOrd="0" presId="urn:microsoft.com/office/officeart/2005/8/layout/default"/>
    <dgm:cxn modelId="{E42EAE46-DA4F-44EB-BE99-CAC27C546C9B}" type="presParOf" srcId="{45777455-AB83-4C22-9F37-AFEF34E1A209}" destId="{9536B5FD-614D-4C3A-96C6-F0D3E7056524}" srcOrd="0" destOrd="0" presId="urn:microsoft.com/office/officeart/2005/8/layout/default"/>
    <dgm:cxn modelId="{9B1CD37F-B108-4286-AF41-51391EA20B6F}" type="presParOf" srcId="{45777455-AB83-4C22-9F37-AFEF34E1A209}" destId="{CC3B1285-8465-44AB-9215-69FD7F12969C}" srcOrd="1" destOrd="0" presId="urn:microsoft.com/office/officeart/2005/8/layout/default"/>
    <dgm:cxn modelId="{21EEFCA8-5904-4C11-945C-3502E2DCC845}" type="presParOf" srcId="{45777455-AB83-4C22-9F37-AFEF34E1A209}" destId="{A9FD6C75-027B-42F9-9BC7-D07C4C22AE03}" srcOrd="2" destOrd="0" presId="urn:microsoft.com/office/officeart/2005/8/layout/default"/>
    <dgm:cxn modelId="{436DDD8D-2731-4A0B-8EE9-3B8C0476F8A7}" type="presParOf" srcId="{45777455-AB83-4C22-9F37-AFEF34E1A209}" destId="{412997AB-7B9A-4FE7-A435-B496CE5A3964}" srcOrd="3" destOrd="0" presId="urn:microsoft.com/office/officeart/2005/8/layout/default"/>
    <dgm:cxn modelId="{5EF41B9E-338C-4AD8-80C4-74AFDDC77374}" type="presParOf" srcId="{45777455-AB83-4C22-9F37-AFEF34E1A209}" destId="{B04E52AA-9114-40C4-AD19-1B432B591323}" srcOrd="4" destOrd="0" presId="urn:microsoft.com/office/officeart/2005/8/layout/default"/>
    <dgm:cxn modelId="{CBD2D434-E81F-4EC2-A2A5-C91E09274BC8}" type="presParOf" srcId="{45777455-AB83-4C22-9F37-AFEF34E1A209}" destId="{0E34FAD9-68F2-420A-ACF4-A1806F2F4002}" srcOrd="5" destOrd="0" presId="urn:microsoft.com/office/officeart/2005/8/layout/default"/>
    <dgm:cxn modelId="{66C7004B-1021-46EC-A3BB-FC5B557EFA7E}" type="presParOf" srcId="{45777455-AB83-4C22-9F37-AFEF34E1A209}" destId="{BB7AD947-2ABB-4860-8F14-727100850B66}" srcOrd="6" destOrd="0" presId="urn:microsoft.com/office/officeart/2005/8/layout/default"/>
    <dgm:cxn modelId="{DB79E9B1-BFAC-400E-ACE1-7D4CB5226028}" type="presParOf" srcId="{45777455-AB83-4C22-9F37-AFEF34E1A209}" destId="{A4ECF6A4-9591-4B28-B4EB-59B3BB4AECF0}" srcOrd="7" destOrd="0" presId="urn:microsoft.com/office/officeart/2005/8/layout/default"/>
    <dgm:cxn modelId="{2A3EC493-0AA1-4CEB-8A23-AB84A43C2ECD}" type="presParOf" srcId="{45777455-AB83-4C22-9F37-AFEF34E1A209}" destId="{DEEE0D4D-75B2-4670-8998-66905907E69E}" srcOrd="8" destOrd="0" presId="urn:microsoft.com/office/officeart/2005/8/layout/default"/>
    <dgm:cxn modelId="{A181A0AE-AF46-496D-8A4C-CB6B199439FB}" type="presParOf" srcId="{45777455-AB83-4C22-9F37-AFEF34E1A209}" destId="{B8A0CE1D-4557-4C7B-8393-BEF90B92BEE6}" srcOrd="9" destOrd="0" presId="urn:microsoft.com/office/officeart/2005/8/layout/default"/>
    <dgm:cxn modelId="{C1535467-DBF6-41CE-B351-A56721F910EB}" type="presParOf" srcId="{45777455-AB83-4C22-9F37-AFEF34E1A209}" destId="{3AFC198A-EE14-4E1A-9D9C-667AC8EBA163}" srcOrd="10" destOrd="0" presId="urn:microsoft.com/office/officeart/2005/8/layout/default"/>
    <dgm:cxn modelId="{8C967032-7269-41C5-8E08-87F0F2BCDFA8}" type="presParOf" srcId="{45777455-AB83-4C22-9F37-AFEF34E1A209}" destId="{DC025913-97C1-44B0-9D19-2ABE976DF74E}" srcOrd="11" destOrd="0" presId="urn:microsoft.com/office/officeart/2005/8/layout/default"/>
    <dgm:cxn modelId="{DA4318B9-2720-4813-AE81-C008D50CE68B}" type="presParOf" srcId="{45777455-AB83-4C22-9F37-AFEF34E1A209}" destId="{806F6ED9-91F0-4AF7-9B06-3A1E00F82D16}" srcOrd="12" destOrd="0" presId="urn:microsoft.com/office/officeart/2005/8/layout/default"/>
    <dgm:cxn modelId="{06185FD2-1E81-4BED-8402-ADF8DB6526C1}" type="presParOf" srcId="{45777455-AB83-4C22-9F37-AFEF34E1A209}" destId="{982A63D2-0B59-405B-9067-2E0620E682FE}" srcOrd="13" destOrd="0" presId="urn:microsoft.com/office/officeart/2005/8/layout/default"/>
    <dgm:cxn modelId="{76D5773C-67C3-4AF7-9D9C-BEBFDCDB1302}" type="presParOf" srcId="{45777455-AB83-4C22-9F37-AFEF34E1A209}" destId="{4B0D2B99-E910-4D76-9C86-7BB75FE11289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562E88C-4B81-4C6E-A80A-ACF10021F0E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8D7E578-21A0-4DF6-8D0F-F01D0C313956}">
      <dgm:prSet/>
      <dgm:spPr/>
      <dgm:t>
        <a:bodyPr/>
        <a:lstStyle/>
        <a:p>
          <a:r>
            <a:rPr lang="en-US"/>
            <a:t>Include your PR people in the IR plan writing process</a:t>
          </a:r>
        </a:p>
      </dgm:t>
    </dgm:pt>
    <dgm:pt modelId="{4156AC7E-86A9-4FCA-9CC3-5B0F59CC888E}" type="parTrans" cxnId="{BAF9DA2F-D9F8-44A2-9656-D214330C7904}">
      <dgm:prSet/>
      <dgm:spPr/>
      <dgm:t>
        <a:bodyPr/>
        <a:lstStyle/>
        <a:p>
          <a:endParaRPr lang="en-US"/>
        </a:p>
      </dgm:t>
    </dgm:pt>
    <dgm:pt modelId="{0DB9B311-4009-43EE-88FB-4432F886862E}" type="sibTrans" cxnId="{BAF9DA2F-D9F8-44A2-9656-D214330C7904}">
      <dgm:prSet/>
      <dgm:spPr/>
      <dgm:t>
        <a:bodyPr/>
        <a:lstStyle/>
        <a:p>
          <a:endParaRPr lang="en-US"/>
        </a:p>
      </dgm:t>
    </dgm:pt>
    <dgm:pt modelId="{CBC93C8F-CCF8-4B6D-BDFD-A9BD9D2BD853}">
      <dgm:prSet/>
      <dgm:spPr/>
      <dgm:t>
        <a:bodyPr/>
        <a:lstStyle/>
        <a:p>
          <a:r>
            <a:rPr lang="en-US"/>
            <a:t>Pre-written publications for a cyber attack to initially post/disseminate – vague</a:t>
          </a:r>
        </a:p>
      </dgm:t>
    </dgm:pt>
    <dgm:pt modelId="{2B81AC7E-B4F7-44B4-9F20-5EF54DE75E34}" type="parTrans" cxnId="{E5A9FFD9-B902-4027-9746-FA6FA9E3CED7}">
      <dgm:prSet/>
      <dgm:spPr/>
      <dgm:t>
        <a:bodyPr/>
        <a:lstStyle/>
        <a:p>
          <a:endParaRPr lang="en-US"/>
        </a:p>
      </dgm:t>
    </dgm:pt>
    <dgm:pt modelId="{38EBF8CF-21D3-4C0F-A1CA-289869BC3CCC}" type="sibTrans" cxnId="{E5A9FFD9-B902-4027-9746-FA6FA9E3CED7}">
      <dgm:prSet/>
      <dgm:spPr/>
      <dgm:t>
        <a:bodyPr/>
        <a:lstStyle/>
        <a:p>
          <a:endParaRPr lang="en-US"/>
        </a:p>
      </dgm:t>
    </dgm:pt>
    <dgm:pt modelId="{9EA49C38-2D6B-4C38-A8CF-0E7023900B52}">
      <dgm:prSet/>
      <dgm:spPr/>
      <dgm:t>
        <a:bodyPr/>
        <a:lstStyle/>
        <a:p>
          <a:r>
            <a:rPr lang="en-US"/>
            <a:t>Have management and IT/Cybersecurity professionals coordinate writing additional publications</a:t>
          </a:r>
        </a:p>
      </dgm:t>
    </dgm:pt>
    <dgm:pt modelId="{F48E8CFB-A878-4672-BDB6-E1A8DC29D89B}" type="parTrans" cxnId="{C35F0AE4-376F-4310-A011-7CB6BF2282CB}">
      <dgm:prSet/>
      <dgm:spPr/>
      <dgm:t>
        <a:bodyPr/>
        <a:lstStyle/>
        <a:p>
          <a:endParaRPr lang="en-US"/>
        </a:p>
      </dgm:t>
    </dgm:pt>
    <dgm:pt modelId="{A3C3BDC9-E673-4CEE-A3FE-85750FC1C457}" type="sibTrans" cxnId="{C35F0AE4-376F-4310-A011-7CB6BF2282CB}">
      <dgm:prSet/>
      <dgm:spPr/>
      <dgm:t>
        <a:bodyPr/>
        <a:lstStyle/>
        <a:p>
          <a:endParaRPr lang="en-US"/>
        </a:p>
      </dgm:t>
    </dgm:pt>
    <dgm:pt modelId="{577E2E42-376C-463C-9D23-DAD60EBD7F18}" type="pres">
      <dgm:prSet presAssocID="{9562E88C-4B81-4C6E-A80A-ACF10021F0EE}" presName="root" presStyleCnt="0">
        <dgm:presLayoutVars>
          <dgm:dir/>
          <dgm:resizeHandles val="exact"/>
        </dgm:presLayoutVars>
      </dgm:prSet>
      <dgm:spPr/>
    </dgm:pt>
    <dgm:pt modelId="{998539BB-512C-4444-9586-1DA500CDC90F}" type="pres">
      <dgm:prSet presAssocID="{F8D7E578-21A0-4DF6-8D0F-F01D0C313956}" presName="compNode" presStyleCnt="0"/>
      <dgm:spPr/>
    </dgm:pt>
    <dgm:pt modelId="{4E7FA9CA-006B-43F0-AA90-0AF78DDFBBDD}" type="pres">
      <dgm:prSet presAssocID="{F8D7E578-21A0-4DF6-8D0F-F01D0C313956}" presName="bgRect" presStyleLbl="bgShp" presStyleIdx="0" presStyleCnt="3"/>
      <dgm:spPr/>
    </dgm:pt>
    <dgm:pt modelId="{D003DB8D-EAC4-4E47-B5CB-4CCE3F248A5E}" type="pres">
      <dgm:prSet presAssocID="{F8D7E578-21A0-4DF6-8D0F-F01D0C31395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2F793BDD-1A43-4C57-9944-95B158D1408C}" type="pres">
      <dgm:prSet presAssocID="{F8D7E578-21A0-4DF6-8D0F-F01D0C313956}" presName="spaceRect" presStyleCnt="0"/>
      <dgm:spPr/>
    </dgm:pt>
    <dgm:pt modelId="{67A6859A-AEC4-4884-AD59-1EEF1754201C}" type="pres">
      <dgm:prSet presAssocID="{F8D7E578-21A0-4DF6-8D0F-F01D0C313956}" presName="parTx" presStyleLbl="revTx" presStyleIdx="0" presStyleCnt="3">
        <dgm:presLayoutVars>
          <dgm:chMax val="0"/>
          <dgm:chPref val="0"/>
        </dgm:presLayoutVars>
      </dgm:prSet>
      <dgm:spPr/>
    </dgm:pt>
    <dgm:pt modelId="{9D7AF147-7497-4B48-A1DE-826DE7FD8002}" type="pres">
      <dgm:prSet presAssocID="{0DB9B311-4009-43EE-88FB-4432F886862E}" presName="sibTrans" presStyleCnt="0"/>
      <dgm:spPr/>
    </dgm:pt>
    <dgm:pt modelId="{E0AEEDEB-7BF2-4782-B8E4-E871C47AA395}" type="pres">
      <dgm:prSet presAssocID="{CBC93C8F-CCF8-4B6D-BDFD-A9BD9D2BD853}" presName="compNode" presStyleCnt="0"/>
      <dgm:spPr/>
    </dgm:pt>
    <dgm:pt modelId="{743F8086-AF38-4570-8F47-41E912178DDC}" type="pres">
      <dgm:prSet presAssocID="{CBC93C8F-CCF8-4B6D-BDFD-A9BD9D2BD853}" presName="bgRect" presStyleLbl="bgShp" presStyleIdx="1" presStyleCnt="3"/>
      <dgm:spPr/>
    </dgm:pt>
    <dgm:pt modelId="{6CFCFB0D-C50B-4E66-99F4-E22D4D852B04}" type="pres">
      <dgm:prSet presAssocID="{CBC93C8F-CCF8-4B6D-BDFD-A9BD9D2BD85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D4D6A0EB-7E82-484C-BAF3-A91D0D547E35}" type="pres">
      <dgm:prSet presAssocID="{CBC93C8F-CCF8-4B6D-BDFD-A9BD9D2BD853}" presName="spaceRect" presStyleCnt="0"/>
      <dgm:spPr/>
    </dgm:pt>
    <dgm:pt modelId="{7CE26BE4-AB67-4D76-8AB6-4BADA5EFCBE6}" type="pres">
      <dgm:prSet presAssocID="{CBC93C8F-CCF8-4B6D-BDFD-A9BD9D2BD853}" presName="parTx" presStyleLbl="revTx" presStyleIdx="1" presStyleCnt="3">
        <dgm:presLayoutVars>
          <dgm:chMax val="0"/>
          <dgm:chPref val="0"/>
        </dgm:presLayoutVars>
      </dgm:prSet>
      <dgm:spPr/>
    </dgm:pt>
    <dgm:pt modelId="{AC58D328-92AC-4049-9093-57AB35054D77}" type="pres">
      <dgm:prSet presAssocID="{38EBF8CF-21D3-4C0F-A1CA-289869BC3CCC}" presName="sibTrans" presStyleCnt="0"/>
      <dgm:spPr/>
    </dgm:pt>
    <dgm:pt modelId="{CFAC8150-5665-4528-A017-CA956D1343C0}" type="pres">
      <dgm:prSet presAssocID="{9EA49C38-2D6B-4C38-A8CF-0E7023900B52}" presName="compNode" presStyleCnt="0"/>
      <dgm:spPr/>
    </dgm:pt>
    <dgm:pt modelId="{4234B7CD-C36B-4FAA-83F0-C27607605706}" type="pres">
      <dgm:prSet presAssocID="{9EA49C38-2D6B-4C38-A8CF-0E7023900B52}" presName="bgRect" presStyleLbl="bgShp" presStyleIdx="2" presStyleCnt="3"/>
      <dgm:spPr/>
    </dgm:pt>
    <dgm:pt modelId="{0621FFA1-ACCD-4038-9834-963579EC8274}" type="pres">
      <dgm:prSet presAssocID="{9EA49C38-2D6B-4C38-A8CF-0E7023900B5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23975D2B-97A2-4039-89FE-27491EEF4709}" type="pres">
      <dgm:prSet presAssocID="{9EA49C38-2D6B-4C38-A8CF-0E7023900B52}" presName="spaceRect" presStyleCnt="0"/>
      <dgm:spPr/>
    </dgm:pt>
    <dgm:pt modelId="{53A1B555-43D1-4FB3-BAEC-B06DC51B870B}" type="pres">
      <dgm:prSet presAssocID="{9EA49C38-2D6B-4C38-A8CF-0E7023900B5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6E7980C-A9AB-4B9B-BD87-1CF590DC1F3E}" type="presOf" srcId="{9EA49C38-2D6B-4C38-A8CF-0E7023900B52}" destId="{53A1B555-43D1-4FB3-BAEC-B06DC51B870B}" srcOrd="0" destOrd="0" presId="urn:microsoft.com/office/officeart/2018/2/layout/IconVerticalSolidList"/>
    <dgm:cxn modelId="{93DE8019-7781-4CDB-8F1C-E56D372A450E}" type="presOf" srcId="{CBC93C8F-CCF8-4B6D-BDFD-A9BD9D2BD853}" destId="{7CE26BE4-AB67-4D76-8AB6-4BADA5EFCBE6}" srcOrd="0" destOrd="0" presId="urn:microsoft.com/office/officeart/2018/2/layout/IconVerticalSolidList"/>
    <dgm:cxn modelId="{BAF9DA2F-D9F8-44A2-9656-D214330C7904}" srcId="{9562E88C-4B81-4C6E-A80A-ACF10021F0EE}" destId="{F8D7E578-21A0-4DF6-8D0F-F01D0C313956}" srcOrd="0" destOrd="0" parTransId="{4156AC7E-86A9-4FCA-9CC3-5B0F59CC888E}" sibTransId="{0DB9B311-4009-43EE-88FB-4432F886862E}"/>
    <dgm:cxn modelId="{33862D96-4E95-4A1C-8C3E-4EDEDE2A6C14}" type="presOf" srcId="{9562E88C-4B81-4C6E-A80A-ACF10021F0EE}" destId="{577E2E42-376C-463C-9D23-DAD60EBD7F18}" srcOrd="0" destOrd="0" presId="urn:microsoft.com/office/officeart/2018/2/layout/IconVerticalSolidList"/>
    <dgm:cxn modelId="{139C9FC7-4AC0-4156-B561-7F51C45A49B7}" type="presOf" srcId="{F8D7E578-21A0-4DF6-8D0F-F01D0C313956}" destId="{67A6859A-AEC4-4884-AD59-1EEF1754201C}" srcOrd="0" destOrd="0" presId="urn:microsoft.com/office/officeart/2018/2/layout/IconVerticalSolidList"/>
    <dgm:cxn modelId="{E5A9FFD9-B902-4027-9746-FA6FA9E3CED7}" srcId="{9562E88C-4B81-4C6E-A80A-ACF10021F0EE}" destId="{CBC93C8F-CCF8-4B6D-BDFD-A9BD9D2BD853}" srcOrd="1" destOrd="0" parTransId="{2B81AC7E-B4F7-44B4-9F20-5EF54DE75E34}" sibTransId="{38EBF8CF-21D3-4C0F-A1CA-289869BC3CCC}"/>
    <dgm:cxn modelId="{C35F0AE4-376F-4310-A011-7CB6BF2282CB}" srcId="{9562E88C-4B81-4C6E-A80A-ACF10021F0EE}" destId="{9EA49C38-2D6B-4C38-A8CF-0E7023900B52}" srcOrd="2" destOrd="0" parTransId="{F48E8CFB-A878-4672-BDB6-E1A8DC29D89B}" sibTransId="{A3C3BDC9-E673-4CEE-A3FE-85750FC1C457}"/>
    <dgm:cxn modelId="{807FA65B-8532-4AD0-9A39-0F66522239CF}" type="presParOf" srcId="{577E2E42-376C-463C-9D23-DAD60EBD7F18}" destId="{998539BB-512C-4444-9586-1DA500CDC90F}" srcOrd="0" destOrd="0" presId="urn:microsoft.com/office/officeart/2018/2/layout/IconVerticalSolidList"/>
    <dgm:cxn modelId="{5B5419AE-548E-48A1-8597-2058E062EEBA}" type="presParOf" srcId="{998539BB-512C-4444-9586-1DA500CDC90F}" destId="{4E7FA9CA-006B-43F0-AA90-0AF78DDFBBDD}" srcOrd="0" destOrd="0" presId="urn:microsoft.com/office/officeart/2018/2/layout/IconVerticalSolidList"/>
    <dgm:cxn modelId="{458B94D7-C69D-4C53-8089-2F8B3E017075}" type="presParOf" srcId="{998539BB-512C-4444-9586-1DA500CDC90F}" destId="{D003DB8D-EAC4-4E47-B5CB-4CCE3F248A5E}" srcOrd="1" destOrd="0" presId="urn:microsoft.com/office/officeart/2018/2/layout/IconVerticalSolidList"/>
    <dgm:cxn modelId="{098A2A51-FD39-4983-8E91-92764B52F23B}" type="presParOf" srcId="{998539BB-512C-4444-9586-1DA500CDC90F}" destId="{2F793BDD-1A43-4C57-9944-95B158D1408C}" srcOrd="2" destOrd="0" presId="urn:microsoft.com/office/officeart/2018/2/layout/IconVerticalSolidList"/>
    <dgm:cxn modelId="{3CAEE52F-70A1-4370-9984-4906C97A4590}" type="presParOf" srcId="{998539BB-512C-4444-9586-1DA500CDC90F}" destId="{67A6859A-AEC4-4884-AD59-1EEF1754201C}" srcOrd="3" destOrd="0" presId="urn:microsoft.com/office/officeart/2018/2/layout/IconVerticalSolidList"/>
    <dgm:cxn modelId="{DB738670-8075-44E7-BA59-816481F00115}" type="presParOf" srcId="{577E2E42-376C-463C-9D23-DAD60EBD7F18}" destId="{9D7AF147-7497-4B48-A1DE-826DE7FD8002}" srcOrd="1" destOrd="0" presId="urn:microsoft.com/office/officeart/2018/2/layout/IconVerticalSolidList"/>
    <dgm:cxn modelId="{876CED44-BFC6-4CC4-A4BE-0921F701B909}" type="presParOf" srcId="{577E2E42-376C-463C-9D23-DAD60EBD7F18}" destId="{E0AEEDEB-7BF2-4782-B8E4-E871C47AA395}" srcOrd="2" destOrd="0" presId="urn:microsoft.com/office/officeart/2018/2/layout/IconVerticalSolidList"/>
    <dgm:cxn modelId="{59395352-0C71-4A92-B234-A4352ACCDB98}" type="presParOf" srcId="{E0AEEDEB-7BF2-4782-B8E4-E871C47AA395}" destId="{743F8086-AF38-4570-8F47-41E912178DDC}" srcOrd="0" destOrd="0" presId="urn:microsoft.com/office/officeart/2018/2/layout/IconVerticalSolidList"/>
    <dgm:cxn modelId="{739617BE-E0EF-444F-9761-49072553003E}" type="presParOf" srcId="{E0AEEDEB-7BF2-4782-B8E4-E871C47AA395}" destId="{6CFCFB0D-C50B-4E66-99F4-E22D4D852B04}" srcOrd="1" destOrd="0" presId="urn:microsoft.com/office/officeart/2018/2/layout/IconVerticalSolidList"/>
    <dgm:cxn modelId="{E2F503BE-CC94-4897-BB98-9A280BF805B8}" type="presParOf" srcId="{E0AEEDEB-7BF2-4782-B8E4-E871C47AA395}" destId="{D4D6A0EB-7E82-484C-BAF3-A91D0D547E35}" srcOrd="2" destOrd="0" presId="urn:microsoft.com/office/officeart/2018/2/layout/IconVerticalSolidList"/>
    <dgm:cxn modelId="{DB1E8D3F-372B-4F7A-8390-573317910FF5}" type="presParOf" srcId="{E0AEEDEB-7BF2-4782-B8E4-E871C47AA395}" destId="{7CE26BE4-AB67-4D76-8AB6-4BADA5EFCBE6}" srcOrd="3" destOrd="0" presId="urn:microsoft.com/office/officeart/2018/2/layout/IconVerticalSolidList"/>
    <dgm:cxn modelId="{03E1B9D7-FCC4-4B78-BAB0-4F363554C359}" type="presParOf" srcId="{577E2E42-376C-463C-9D23-DAD60EBD7F18}" destId="{AC58D328-92AC-4049-9093-57AB35054D77}" srcOrd="3" destOrd="0" presId="urn:microsoft.com/office/officeart/2018/2/layout/IconVerticalSolidList"/>
    <dgm:cxn modelId="{EC4E5F63-E5E7-4779-ADA7-A490D942C5C0}" type="presParOf" srcId="{577E2E42-376C-463C-9D23-DAD60EBD7F18}" destId="{CFAC8150-5665-4528-A017-CA956D1343C0}" srcOrd="4" destOrd="0" presId="urn:microsoft.com/office/officeart/2018/2/layout/IconVerticalSolidList"/>
    <dgm:cxn modelId="{95B96201-F1B4-4ED8-8313-B0774204F738}" type="presParOf" srcId="{CFAC8150-5665-4528-A017-CA956D1343C0}" destId="{4234B7CD-C36B-4FAA-83F0-C27607605706}" srcOrd="0" destOrd="0" presId="urn:microsoft.com/office/officeart/2018/2/layout/IconVerticalSolidList"/>
    <dgm:cxn modelId="{D93907E4-B1D2-494A-87F1-557F8D079D08}" type="presParOf" srcId="{CFAC8150-5665-4528-A017-CA956D1343C0}" destId="{0621FFA1-ACCD-4038-9834-963579EC8274}" srcOrd="1" destOrd="0" presId="urn:microsoft.com/office/officeart/2018/2/layout/IconVerticalSolidList"/>
    <dgm:cxn modelId="{A86B292C-C7FC-43B3-A9DD-014D6844EE09}" type="presParOf" srcId="{CFAC8150-5665-4528-A017-CA956D1343C0}" destId="{23975D2B-97A2-4039-89FE-27491EEF4709}" srcOrd="2" destOrd="0" presId="urn:microsoft.com/office/officeart/2018/2/layout/IconVerticalSolidList"/>
    <dgm:cxn modelId="{296A2A26-34C7-4215-8E5A-482F03FF3CCF}" type="presParOf" srcId="{CFAC8150-5665-4528-A017-CA956D1343C0}" destId="{53A1B555-43D1-4FB3-BAEC-B06DC51B870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335E521-65E4-4539-B64C-8D989533D28C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5DD2984-3F52-4D38-B054-906882953343}">
      <dgm:prSet/>
      <dgm:spPr/>
      <dgm:t>
        <a:bodyPr/>
        <a:lstStyle/>
        <a:p>
          <a:r>
            <a:rPr lang="en-US" dirty="0"/>
            <a:t>Train</a:t>
          </a:r>
        </a:p>
      </dgm:t>
    </dgm:pt>
    <dgm:pt modelId="{B4B761E1-421E-413E-B887-4A929BCD169E}" type="parTrans" cxnId="{90BE5AF4-DBCA-4166-89BD-DD7319ADF0B2}">
      <dgm:prSet/>
      <dgm:spPr/>
      <dgm:t>
        <a:bodyPr/>
        <a:lstStyle/>
        <a:p>
          <a:endParaRPr lang="en-US"/>
        </a:p>
      </dgm:t>
    </dgm:pt>
    <dgm:pt modelId="{13415325-2D61-4D36-9C77-51A9CA772643}" type="sibTrans" cxnId="{90BE5AF4-DBCA-4166-89BD-DD7319ADF0B2}">
      <dgm:prSet/>
      <dgm:spPr/>
      <dgm:t>
        <a:bodyPr/>
        <a:lstStyle/>
        <a:p>
          <a:endParaRPr lang="en-US"/>
        </a:p>
      </dgm:t>
    </dgm:pt>
    <dgm:pt modelId="{A2C35A70-70A6-4F1D-8FB8-3166ED10F975}">
      <dgm:prSet/>
      <dgm:spPr/>
      <dgm:t>
        <a:bodyPr/>
        <a:lstStyle/>
        <a:p>
          <a:r>
            <a:rPr lang="en-US"/>
            <a:t>Be Aware</a:t>
          </a:r>
        </a:p>
      </dgm:t>
    </dgm:pt>
    <dgm:pt modelId="{A9B2B60B-0AC7-4D2D-8FDF-C1CA788C8BD7}" type="parTrans" cxnId="{30E3777F-7285-43CD-9F92-55417B0CFEFB}">
      <dgm:prSet/>
      <dgm:spPr/>
      <dgm:t>
        <a:bodyPr/>
        <a:lstStyle/>
        <a:p>
          <a:endParaRPr lang="en-US"/>
        </a:p>
      </dgm:t>
    </dgm:pt>
    <dgm:pt modelId="{C1C6EB20-743F-4352-B644-176B2635CC4F}" type="sibTrans" cxnId="{30E3777F-7285-43CD-9F92-55417B0CFEFB}">
      <dgm:prSet/>
      <dgm:spPr/>
      <dgm:t>
        <a:bodyPr/>
        <a:lstStyle/>
        <a:p>
          <a:endParaRPr lang="en-US"/>
        </a:p>
      </dgm:t>
    </dgm:pt>
    <dgm:pt modelId="{4E2B786C-23AC-440D-A0FE-3CDFE606A215}">
      <dgm:prSet/>
      <dgm:spPr/>
      <dgm:t>
        <a:bodyPr/>
        <a:lstStyle/>
        <a:p>
          <a:r>
            <a:rPr lang="en-US"/>
            <a:t>Plan</a:t>
          </a:r>
        </a:p>
      </dgm:t>
    </dgm:pt>
    <dgm:pt modelId="{D0B44CAE-187D-4AE9-B262-4BF96475FC55}" type="parTrans" cxnId="{FC840630-57FC-42DD-B74C-158A4DD1523C}">
      <dgm:prSet/>
      <dgm:spPr/>
      <dgm:t>
        <a:bodyPr/>
        <a:lstStyle/>
        <a:p>
          <a:endParaRPr lang="en-US"/>
        </a:p>
      </dgm:t>
    </dgm:pt>
    <dgm:pt modelId="{BFC1A2D7-48C0-4897-BD73-4D67E47A941A}" type="sibTrans" cxnId="{FC840630-57FC-42DD-B74C-158A4DD1523C}">
      <dgm:prSet/>
      <dgm:spPr/>
      <dgm:t>
        <a:bodyPr/>
        <a:lstStyle/>
        <a:p>
          <a:endParaRPr lang="en-US"/>
        </a:p>
      </dgm:t>
    </dgm:pt>
    <dgm:pt modelId="{EC00AB7A-A2DB-4059-83FC-D3BADB94473A}">
      <dgm:prSet/>
      <dgm:spPr/>
      <dgm:t>
        <a:bodyPr/>
        <a:lstStyle/>
        <a:p>
          <a:r>
            <a:rPr lang="en-US"/>
            <a:t>Exercise</a:t>
          </a:r>
        </a:p>
      </dgm:t>
    </dgm:pt>
    <dgm:pt modelId="{D3417FDD-5EE0-47DF-B764-39DB77BF4B81}" type="parTrans" cxnId="{63322F07-2AB2-4C5A-8B04-A21762900970}">
      <dgm:prSet/>
      <dgm:spPr/>
      <dgm:t>
        <a:bodyPr/>
        <a:lstStyle/>
        <a:p>
          <a:endParaRPr lang="en-US"/>
        </a:p>
      </dgm:t>
    </dgm:pt>
    <dgm:pt modelId="{95959229-13F3-4ECC-A08A-956BE1D727DC}" type="sibTrans" cxnId="{63322F07-2AB2-4C5A-8B04-A21762900970}">
      <dgm:prSet/>
      <dgm:spPr/>
      <dgm:t>
        <a:bodyPr/>
        <a:lstStyle/>
        <a:p>
          <a:endParaRPr lang="en-US"/>
        </a:p>
      </dgm:t>
    </dgm:pt>
    <dgm:pt modelId="{045EF355-F9A6-47A6-8F82-11A37BAA03C7}">
      <dgm:prSet/>
      <dgm:spPr/>
      <dgm:t>
        <a:bodyPr/>
        <a:lstStyle/>
        <a:p>
          <a:r>
            <a:rPr lang="en-US"/>
            <a:t>Share</a:t>
          </a:r>
        </a:p>
      </dgm:t>
    </dgm:pt>
    <dgm:pt modelId="{41863758-F247-4D78-B3D4-6C679E0CD9CD}" type="parTrans" cxnId="{16D93EE8-E15D-48CE-8C34-458C20138810}">
      <dgm:prSet/>
      <dgm:spPr/>
      <dgm:t>
        <a:bodyPr/>
        <a:lstStyle/>
        <a:p>
          <a:endParaRPr lang="en-US"/>
        </a:p>
      </dgm:t>
    </dgm:pt>
    <dgm:pt modelId="{DF08749E-9A90-4C75-9C3B-3F211B2E68CD}" type="sibTrans" cxnId="{16D93EE8-E15D-48CE-8C34-458C20138810}">
      <dgm:prSet/>
      <dgm:spPr/>
      <dgm:t>
        <a:bodyPr/>
        <a:lstStyle/>
        <a:p>
          <a:endParaRPr lang="en-US"/>
        </a:p>
      </dgm:t>
    </dgm:pt>
    <dgm:pt modelId="{A2AE5524-8C0D-4DDA-B76B-96778ED590CC}" type="pres">
      <dgm:prSet presAssocID="{9335E521-65E4-4539-B64C-8D989533D28C}" presName="diagram" presStyleCnt="0">
        <dgm:presLayoutVars>
          <dgm:dir/>
          <dgm:resizeHandles val="exact"/>
        </dgm:presLayoutVars>
      </dgm:prSet>
      <dgm:spPr/>
    </dgm:pt>
    <dgm:pt modelId="{4C465070-F4D0-4D10-8342-44A6C855D856}" type="pres">
      <dgm:prSet presAssocID="{55DD2984-3F52-4D38-B054-906882953343}" presName="node" presStyleLbl="node1" presStyleIdx="0" presStyleCnt="5">
        <dgm:presLayoutVars>
          <dgm:bulletEnabled val="1"/>
        </dgm:presLayoutVars>
      </dgm:prSet>
      <dgm:spPr/>
    </dgm:pt>
    <dgm:pt modelId="{68A79601-CCF9-469E-847C-F83C37DEC56D}" type="pres">
      <dgm:prSet presAssocID="{13415325-2D61-4D36-9C77-51A9CA772643}" presName="sibTrans" presStyleCnt="0"/>
      <dgm:spPr/>
    </dgm:pt>
    <dgm:pt modelId="{EC970723-8CB7-4CCA-BCA4-C929BF51CCD2}" type="pres">
      <dgm:prSet presAssocID="{A2C35A70-70A6-4F1D-8FB8-3166ED10F975}" presName="node" presStyleLbl="node1" presStyleIdx="1" presStyleCnt="5">
        <dgm:presLayoutVars>
          <dgm:bulletEnabled val="1"/>
        </dgm:presLayoutVars>
      </dgm:prSet>
      <dgm:spPr/>
    </dgm:pt>
    <dgm:pt modelId="{F882B7D1-0CDE-432D-85C7-F051FC149BFB}" type="pres">
      <dgm:prSet presAssocID="{C1C6EB20-743F-4352-B644-176B2635CC4F}" presName="sibTrans" presStyleCnt="0"/>
      <dgm:spPr/>
    </dgm:pt>
    <dgm:pt modelId="{D025974F-42BE-48B9-AE75-FDFCBCE345F9}" type="pres">
      <dgm:prSet presAssocID="{4E2B786C-23AC-440D-A0FE-3CDFE606A215}" presName="node" presStyleLbl="node1" presStyleIdx="2" presStyleCnt="5">
        <dgm:presLayoutVars>
          <dgm:bulletEnabled val="1"/>
        </dgm:presLayoutVars>
      </dgm:prSet>
      <dgm:spPr/>
    </dgm:pt>
    <dgm:pt modelId="{D8FE2C25-8729-4AC9-9499-792379AE4FC6}" type="pres">
      <dgm:prSet presAssocID="{BFC1A2D7-48C0-4897-BD73-4D67E47A941A}" presName="sibTrans" presStyleCnt="0"/>
      <dgm:spPr/>
    </dgm:pt>
    <dgm:pt modelId="{1FBD8AA3-0076-4C30-8FF4-55A1395B7C48}" type="pres">
      <dgm:prSet presAssocID="{EC00AB7A-A2DB-4059-83FC-D3BADB94473A}" presName="node" presStyleLbl="node1" presStyleIdx="3" presStyleCnt="5">
        <dgm:presLayoutVars>
          <dgm:bulletEnabled val="1"/>
        </dgm:presLayoutVars>
      </dgm:prSet>
      <dgm:spPr/>
    </dgm:pt>
    <dgm:pt modelId="{850BBCC0-82B8-476C-8EB0-7190372E242A}" type="pres">
      <dgm:prSet presAssocID="{95959229-13F3-4ECC-A08A-956BE1D727DC}" presName="sibTrans" presStyleCnt="0"/>
      <dgm:spPr/>
    </dgm:pt>
    <dgm:pt modelId="{BAE9EE48-70D0-4374-9CF6-D32D768988BF}" type="pres">
      <dgm:prSet presAssocID="{045EF355-F9A6-47A6-8F82-11A37BAA03C7}" presName="node" presStyleLbl="node1" presStyleIdx="4" presStyleCnt="5">
        <dgm:presLayoutVars>
          <dgm:bulletEnabled val="1"/>
        </dgm:presLayoutVars>
      </dgm:prSet>
      <dgm:spPr/>
    </dgm:pt>
  </dgm:ptLst>
  <dgm:cxnLst>
    <dgm:cxn modelId="{63322F07-2AB2-4C5A-8B04-A21762900970}" srcId="{9335E521-65E4-4539-B64C-8D989533D28C}" destId="{EC00AB7A-A2DB-4059-83FC-D3BADB94473A}" srcOrd="3" destOrd="0" parTransId="{D3417FDD-5EE0-47DF-B764-39DB77BF4B81}" sibTransId="{95959229-13F3-4ECC-A08A-956BE1D727DC}"/>
    <dgm:cxn modelId="{16F27B09-5CF4-4AD0-BE48-B538D05E09C3}" type="presOf" srcId="{045EF355-F9A6-47A6-8F82-11A37BAA03C7}" destId="{BAE9EE48-70D0-4374-9CF6-D32D768988BF}" srcOrd="0" destOrd="0" presId="urn:microsoft.com/office/officeart/2005/8/layout/default"/>
    <dgm:cxn modelId="{FC840630-57FC-42DD-B74C-158A4DD1523C}" srcId="{9335E521-65E4-4539-B64C-8D989533D28C}" destId="{4E2B786C-23AC-440D-A0FE-3CDFE606A215}" srcOrd="2" destOrd="0" parTransId="{D0B44CAE-187D-4AE9-B262-4BF96475FC55}" sibTransId="{BFC1A2D7-48C0-4897-BD73-4D67E47A941A}"/>
    <dgm:cxn modelId="{B3295331-AC9E-484F-82BB-598B66B1C5E1}" type="presOf" srcId="{EC00AB7A-A2DB-4059-83FC-D3BADB94473A}" destId="{1FBD8AA3-0076-4C30-8FF4-55A1395B7C48}" srcOrd="0" destOrd="0" presId="urn:microsoft.com/office/officeart/2005/8/layout/default"/>
    <dgm:cxn modelId="{904C5454-C80B-42A1-B674-C2D56887DA92}" type="presOf" srcId="{9335E521-65E4-4539-B64C-8D989533D28C}" destId="{A2AE5524-8C0D-4DDA-B76B-96778ED590CC}" srcOrd="0" destOrd="0" presId="urn:microsoft.com/office/officeart/2005/8/layout/default"/>
    <dgm:cxn modelId="{E6797A55-8EB4-456C-AC81-E139011E56BE}" type="presOf" srcId="{A2C35A70-70A6-4F1D-8FB8-3166ED10F975}" destId="{EC970723-8CB7-4CCA-BCA4-C929BF51CCD2}" srcOrd="0" destOrd="0" presId="urn:microsoft.com/office/officeart/2005/8/layout/default"/>
    <dgm:cxn modelId="{30E3777F-7285-43CD-9F92-55417B0CFEFB}" srcId="{9335E521-65E4-4539-B64C-8D989533D28C}" destId="{A2C35A70-70A6-4F1D-8FB8-3166ED10F975}" srcOrd="1" destOrd="0" parTransId="{A9B2B60B-0AC7-4D2D-8FDF-C1CA788C8BD7}" sibTransId="{C1C6EB20-743F-4352-B644-176B2635CC4F}"/>
    <dgm:cxn modelId="{0ABD0FA6-BFEE-4D26-A2EF-0A6BD8A2B194}" type="presOf" srcId="{4E2B786C-23AC-440D-A0FE-3CDFE606A215}" destId="{D025974F-42BE-48B9-AE75-FDFCBCE345F9}" srcOrd="0" destOrd="0" presId="urn:microsoft.com/office/officeart/2005/8/layout/default"/>
    <dgm:cxn modelId="{E8D57FA6-B264-499F-AAB1-BC469C59C303}" type="presOf" srcId="{55DD2984-3F52-4D38-B054-906882953343}" destId="{4C465070-F4D0-4D10-8342-44A6C855D856}" srcOrd="0" destOrd="0" presId="urn:microsoft.com/office/officeart/2005/8/layout/default"/>
    <dgm:cxn modelId="{16D93EE8-E15D-48CE-8C34-458C20138810}" srcId="{9335E521-65E4-4539-B64C-8D989533D28C}" destId="{045EF355-F9A6-47A6-8F82-11A37BAA03C7}" srcOrd="4" destOrd="0" parTransId="{41863758-F247-4D78-B3D4-6C679E0CD9CD}" sibTransId="{DF08749E-9A90-4C75-9C3B-3F211B2E68CD}"/>
    <dgm:cxn modelId="{90BE5AF4-DBCA-4166-89BD-DD7319ADF0B2}" srcId="{9335E521-65E4-4539-B64C-8D989533D28C}" destId="{55DD2984-3F52-4D38-B054-906882953343}" srcOrd="0" destOrd="0" parTransId="{B4B761E1-421E-413E-B887-4A929BCD169E}" sibTransId="{13415325-2D61-4D36-9C77-51A9CA772643}"/>
    <dgm:cxn modelId="{912CAF0F-997B-4FE3-90EC-D2946FE773FD}" type="presParOf" srcId="{A2AE5524-8C0D-4DDA-B76B-96778ED590CC}" destId="{4C465070-F4D0-4D10-8342-44A6C855D856}" srcOrd="0" destOrd="0" presId="urn:microsoft.com/office/officeart/2005/8/layout/default"/>
    <dgm:cxn modelId="{4CB30BDE-C26E-4D9F-BC03-057ABB8DA912}" type="presParOf" srcId="{A2AE5524-8C0D-4DDA-B76B-96778ED590CC}" destId="{68A79601-CCF9-469E-847C-F83C37DEC56D}" srcOrd="1" destOrd="0" presId="urn:microsoft.com/office/officeart/2005/8/layout/default"/>
    <dgm:cxn modelId="{437AAF11-8814-41A1-BB7D-B9961A38F81C}" type="presParOf" srcId="{A2AE5524-8C0D-4DDA-B76B-96778ED590CC}" destId="{EC970723-8CB7-4CCA-BCA4-C929BF51CCD2}" srcOrd="2" destOrd="0" presId="urn:microsoft.com/office/officeart/2005/8/layout/default"/>
    <dgm:cxn modelId="{5098435C-2B6E-44D1-BCCB-9D61F686FB2E}" type="presParOf" srcId="{A2AE5524-8C0D-4DDA-B76B-96778ED590CC}" destId="{F882B7D1-0CDE-432D-85C7-F051FC149BFB}" srcOrd="3" destOrd="0" presId="urn:microsoft.com/office/officeart/2005/8/layout/default"/>
    <dgm:cxn modelId="{7A3BCA65-5AC6-4209-AE00-A60BDD5F8785}" type="presParOf" srcId="{A2AE5524-8C0D-4DDA-B76B-96778ED590CC}" destId="{D025974F-42BE-48B9-AE75-FDFCBCE345F9}" srcOrd="4" destOrd="0" presId="urn:microsoft.com/office/officeart/2005/8/layout/default"/>
    <dgm:cxn modelId="{D95988A8-C112-4B26-9C99-500DE436B0F2}" type="presParOf" srcId="{A2AE5524-8C0D-4DDA-B76B-96778ED590CC}" destId="{D8FE2C25-8729-4AC9-9499-792379AE4FC6}" srcOrd="5" destOrd="0" presId="urn:microsoft.com/office/officeart/2005/8/layout/default"/>
    <dgm:cxn modelId="{108F75CD-B843-4314-B586-E7A964AA6ED5}" type="presParOf" srcId="{A2AE5524-8C0D-4DDA-B76B-96778ED590CC}" destId="{1FBD8AA3-0076-4C30-8FF4-55A1395B7C48}" srcOrd="6" destOrd="0" presId="urn:microsoft.com/office/officeart/2005/8/layout/default"/>
    <dgm:cxn modelId="{9412D9F2-3765-4D2F-82C5-42C17F64BE12}" type="presParOf" srcId="{A2AE5524-8C0D-4DDA-B76B-96778ED590CC}" destId="{850BBCC0-82B8-476C-8EB0-7190372E242A}" srcOrd="7" destOrd="0" presId="urn:microsoft.com/office/officeart/2005/8/layout/default"/>
    <dgm:cxn modelId="{94F30818-094E-4AFF-8CF6-2DAE6F254983}" type="presParOf" srcId="{A2AE5524-8C0D-4DDA-B76B-96778ED590CC}" destId="{BAE9EE48-70D0-4374-9CF6-D32D768988B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335E521-65E4-4539-B64C-8D989533D28C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5DD2984-3F52-4D38-B054-906882953343}">
      <dgm:prSet/>
      <dgm:spPr/>
      <dgm:t>
        <a:bodyPr/>
        <a:lstStyle/>
        <a:p>
          <a:r>
            <a:rPr lang="en-US" dirty="0"/>
            <a:t>Train</a:t>
          </a:r>
        </a:p>
      </dgm:t>
    </dgm:pt>
    <dgm:pt modelId="{B4B761E1-421E-413E-B887-4A929BCD169E}" type="parTrans" cxnId="{90BE5AF4-DBCA-4166-89BD-DD7319ADF0B2}">
      <dgm:prSet/>
      <dgm:spPr/>
      <dgm:t>
        <a:bodyPr/>
        <a:lstStyle/>
        <a:p>
          <a:endParaRPr lang="en-US"/>
        </a:p>
      </dgm:t>
    </dgm:pt>
    <dgm:pt modelId="{13415325-2D61-4D36-9C77-51A9CA772643}" type="sibTrans" cxnId="{90BE5AF4-DBCA-4166-89BD-DD7319ADF0B2}">
      <dgm:prSet/>
      <dgm:spPr/>
      <dgm:t>
        <a:bodyPr/>
        <a:lstStyle/>
        <a:p>
          <a:endParaRPr lang="en-US"/>
        </a:p>
      </dgm:t>
    </dgm:pt>
    <dgm:pt modelId="{A2C35A70-70A6-4F1D-8FB8-3166ED10F975}">
      <dgm:prSet/>
      <dgm:spPr/>
      <dgm:t>
        <a:bodyPr/>
        <a:lstStyle/>
        <a:p>
          <a:r>
            <a:rPr lang="en-US"/>
            <a:t>Be Aware</a:t>
          </a:r>
        </a:p>
      </dgm:t>
    </dgm:pt>
    <dgm:pt modelId="{A9B2B60B-0AC7-4D2D-8FDF-C1CA788C8BD7}" type="parTrans" cxnId="{30E3777F-7285-43CD-9F92-55417B0CFEFB}">
      <dgm:prSet/>
      <dgm:spPr/>
      <dgm:t>
        <a:bodyPr/>
        <a:lstStyle/>
        <a:p>
          <a:endParaRPr lang="en-US"/>
        </a:p>
      </dgm:t>
    </dgm:pt>
    <dgm:pt modelId="{C1C6EB20-743F-4352-B644-176B2635CC4F}" type="sibTrans" cxnId="{30E3777F-7285-43CD-9F92-55417B0CFEFB}">
      <dgm:prSet/>
      <dgm:spPr/>
      <dgm:t>
        <a:bodyPr/>
        <a:lstStyle/>
        <a:p>
          <a:endParaRPr lang="en-US"/>
        </a:p>
      </dgm:t>
    </dgm:pt>
    <dgm:pt modelId="{4E2B786C-23AC-440D-A0FE-3CDFE606A215}">
      <dgm:prSet/>
      <dgm:spPr/>
      <dgm:t>
        <a:bodyPr/>
        <a:lstStyle/>
        <a:p>
          <a:r>
            <a:rPr lang="en-US"/>
            <a:t>Plan</a:t>
          </a:r>
        </a:p>
      </dgm:t>
    </dgm:pt>
    <dgm:pt modelId="{D0B44CAE-187D-4AE9-B262-4BF96475FC55}" type="parTrans" cxnId="{FC840630-57FC-42DD-B74C-158A4DD1523C}">
      <dgm:prSet/>
      <dgm:spPr/>
      <dgm:t>
        <a:bodyPr/>
        <a:lstStyle/>
        <a:p>
          <a:endParaRPr lang="en-US"/>
        </a:p>
      </dgm:t>
    </dgm:pt>
    <dgm:pt modelId="{BFC1A2D7-48C0-4897-BD73-4D67E47A941A}" type="sibTrans" cxnId="{FC840630-57FC-42DD-B74C-158A4DD1523C}">
      <dgm:prSet/>
      <dgm:spPr/>
      <dgm:t>
        <a:bodyPr/>
        <a:lstStyle/>
        <a:p>
          <a:endParaRPr lang="en-US"/>
        </a:p>
      </dgm:t>
    </dgm:pt>
    <dgm:pt modelId="{EC00AB7A-A2DB-4059-83FC-D3BADB94473A}">
      <dgm:prSet/>
      <dgm:spPr/>
      <dgm:t>
        <a:bodyPr/>
        <a:lstStyle/>
        <a:p>
          <a:r>
            <a:rPr lang="en-US"/>
            <a:t>Exercise</a:t>
          </a:r>
        </a:p>
      </dgm:t>
    </dgm:pt>
    <dgm:pt modelId="{D3417FDD-5EE0-47DF-B764-39DB77BF4B81}" type="parTrans" cxnId="{63322F07-2AB2-4C5A-8B04-A21762900970}">
      <dgm:prSet/>
      <dgm:spPr/>
      <dgm:t>
        <a:bodyPr/>
        <a:lstStyle/>
        <a:p>
          <a:endParaRPr lang="en-US"/>
        </a:p>
      </dgm:t>
    </dgm:pt>
    <dgm:pt modelId="{95959229-13F3-4ECC-A08A-956BE1D727DC}" type="sibTrans" cxnId="{63322F07-2AB2-4C5A-8B04-A21762900970}">
      <dgm:prSet/>
      <dgm:spPr/>
      <dgm:t>
        <a:bodyPr/>
        <a:lstStyle/>
        <a:p>
          <a:endParaRPr lang="en-US"/>
        </a:p>
      </dgm:t>
    </dgm:pt>
    <dgm:pt modelId="{045EF355-F9A6-47A6-8F82-11A37BAA03C7}">
      <dgm:prSet/>
      <dgm:spPr/>
      <dgm:t>
        <a:bodyPr/>
        <a:lstStyle/>
        <a:p>
          <a:r>
            <a:rPr lang="en-US"/>
            <a:t>Share</a:t>
          </a:r>
        </a:p>
      </dgm:t>
    </dgm:pt>
    <dgm:pt modelId="{41863758-F247-4D78-B3D4-6C679E0CD9CD}" type="parTrans" cxnId="{16D93EE8-E15D-48CE-8C34-458C20138810}">
      <dgm:prSet/>
      <dgm:spPr/>
      <dgm:t>
        <a:bodyPr/>
        <a:lstStyle/>
        <a:p>
          <a:endParaRPr lang="en-US"/>
        </a:p>
      </dgm:t>
    </dgm:pt>
    <dgm:pt modelId="{DF08749E-9A90-4C75-9C3B-3F211B2E68CD}" type="sibTrans" cxnId="{16D93EE8-E15D-48CE-8C34-458C20138810}">
      <dgm:prSet/>
      <dgm:spPr/>
      <dgm:t>
        <a:bodyPr/>
        <a:lstStyle/>
        <a:p>
          <a:endParaRPr lang="en-US"/>
        </a:p>
      </dgm:t>
    </dgm:pt>
    <dgm:pt modelId="{A2AE5524-8C0D-4DDA-B76B-96778ED590CC}" type="pres">
      <dgm:prSet presAssocID="{9335E521-65E4-4539-B64C-8D989533D28C}" presName="diagram" presStyleCnt="0">
        <dgm:presLayoutVars>
          <dgm:dir/>
          <dgm:resizeHandles val="exact"/>
        </dgm:presLayoutVars>
      </dgm:prSet>
      <dgm:spPr/>
    </dgm:pt>
    <dgm:pt modelId="{4C465070-F4D0-4D10-8342-44A6C855D856}" type="pres">
      <dgm:prSet presAssocID="{55DD2984-3F52-4D38-B054-906882953343}" presName="node" presStyleLbl="node1" presStyleIdx="0" presStyleCnt="5">
        <dgm:presLayoutVars>
          <dgm:bulletEnabled val="1"/>
        </dgm:presLayoutVars>
      </dgm:prSet>
      <dgm:spPr/>
    </dgm:pt>
    <dgm:pt modelId="{68A79601-CCF9-469E-847C-F83C37DEC56D}" type="pres">
      <dgm:prSet presAssocID="{13415325-2D61-4D36-9C77-51A9CA772643}" presName="sibTrans" presStyleCnt="0"/>
      <dgm:spPr/>
    </dgm:pt>
    <dgm:pt modelId="{EC970723-8CB7-4CCA-BCA4-C929BF51CCD2}" type="pres">
      <dgm:prSet presAssocID="{A2C35A70-70A6-4F1D-8FB8-3166ED10F975}" presName="node" presStyleLbl="node1" presStyleIdx="1" presStyleCnt="5">
        <dgm:presLayoutVars>
          <dgm:bulletEnabled val="1"/>
        </dgm:presLayoutVars>
      </dgm:prSet>
      <dgm:spPr/>
    </dgm:pt>
    <dgm:pt modelId="{F882B7D1-0CDE-432D-85C7-F051FC149BFB}" type="pres">
      <dgm:prSet presAssocID="{C1C6EB20-743F-4352-B644-176B2635CC4F}" presName="sibTrans" presStyleCnt="0"/>
      <dgm:spPr/>
    </dgm:pt>
    <dgm:pt modelId="{D025974F-42BE-48B9-AE75-FDFCBCE345F9}" type="pres">
      <dgm:prSet presAssocID="{4E2B786C-23AC-440D-A0FE-3CDFE606A215}" presName="node" presStyleLbl="node1" presStyleIdx="2" presStyleCnt="5">
        <dgm:presLayoutVars>
          <dgm:bulletEnabled val="1"/>
        </dgm:presLayoutVars>
      </dgm:prSet>
      <dgm:spPr/>
    </dgm:pt>
    <dgm:pt modelId="{D8FE2C25-8729-4AC9-9499-792379AE4FC6}" type="pres">
      <dgm:prSet presAssocID="{BFC1A2D7-48C0-4897-BD73-4D67E47A941A}" presName="sibTrans" presStyleCnt="0"/>
      <dgm:spPr/>
    </dgm:pt>
    <dgm:pt modelId="{1FBD8AA3-0076-4C30-8FF4-55A1395B7C48}" type="pres">
      <dgm:prSet presAssocID="{EC00AB7A-A2DB-4059-83FC-D3BADB94473A}" presName="node" presStyleLbl="node1" presStyleIdx="3" presStyleCnt="5">
        <dgm:presLayoutVars>
          <dgm:bulletEnabled val="1"/>
        </dgm:presLayoutVars>
      </dgm:prSet>
      <dgm:spPr/>
    </dgm:pt>
    <dgm:pt modelId="{850BBCC0-82B8-476C-8EB0-7190372E242A}" type="pres">
      <dgm:prSet presAssocID="{95959229-13F3-4ECC-A08A-956BE1D727DC}" presName="sibTrans" presStyleCnt="0"/>
      <dgm:spPr/>
    </dgm:pt>
    <dgm:pt modelId="{BAE9EE48-70D0-4374-9CF6-D32D768988BF}" type="pres">
      <dgm:prSet presAssocID="{045EF355-F9A6-47A6-8F82-11A37BAA03C7}" presName="node" presStyleLbl="node1" presStyleIdx="4" presStyleCnt="5">
        <dgm:presLayoutVars>
          <dgm:bulletEnabled val="1"/>
        </dgm:presLayoutVars>
      </dgm:prSet>
      <dgm:spPr/>
    </dgm:pt>
  </dgm:ptLst>
  <dgm:cxnLst>
    <dgm:cxn modelId="{63322F07-2AB2-4C5A-8B04-A21762900970}" srcId="{9335E521-65E4-4539-B64C-8D989533D28C}" destId="{EC00AB7A-A2DB-4059-83FC-D3BADB94473A}" srcOrd="3" destOrd="0" parTransId="{D3417FDD-5EE0-47DF-B764-39DB77BF4B81}" sibTransId="{95959229-13F3-4ECC-A08A-956BE1D727DC}"/>
    <dgm:cxn modelId="{16F27B09-5CF4-4AD0-BE48-B538D05E09C3}" type="presOf" srcId="{045EF355-F9A6-47A6-8F82-11A37BAA03C7}" destId="{BAE9EE48-70D0-4374-9CF6-D32D768988BF}" srcOrd="0" destOrd="0" presId="urn:microsoft.com/office/officeart/2005/8/layout/default"/>
    <dgm:cxn modelId="{FC840630-57FC-42DD-B74C-158A4DD1523C}" srcId="{9335E521-65E4-4539-B64C-8D989533D28C}" destId="{4E2B786C-23AC-440D-A0FE-3CDFE606A215}" srcOrd="2" destOrd="0" parTransId="{D0B44CAE-187D-4AE9-B262-4BF96475FC55}" sibTransId="{BFC1A2D7-48C0-4897-BD73-4D67E47A941A}"/>
    <dgm:cxn modelId="{B3295331-AC9E-484F-82BB-598B66B1C5E1}" type="presOf" srcId="{EC00AB7A-A2DB-4059-83FC-D3BADB94473A}" destId="{1FBD8AA3-0076-4C30-8FF4-55A1395B7C48}" srcOrd="0" destOrd="0" presId="urn:microsoft.com/office/officeart/2005/8/layout/default"/>
    <dgm:cxn modelId="{904C5454-C80B-42A1-B674-C2D56887DA92}" type="presOf" srcId="{9335E521-65E4-4539-B64C-8D989533D28C}" destId="{A2AE5524-8C0D-4DDA-B76B-96778ED590CC}" srcOrd="0" destOrd="0" presId="urn:microsoft.com/office/officeart/2005/8/layout/default"/>
    <dgm:cxn modelId="{E6797A55-8EB4-456C-AC81-E139011E56BE}" type="presOf" srcId="{A2C35A70-70A6-4F1D-8FB8-3166ED10F975}" destId="{EC970723-8CB7-4CCA-BCA4-C929BF51CCD2}" srcOrd="0" destOrd="0" presId="urn:microsoft.com/office/officeart/2005/8/layout/default"/>
    <dgm:cxn modelId="{30E3777F-7285-43CD-9F92-55417B0CFEFB}" srcId="{9335E521-65E4-4539-B64C-8D989533D28C}" destId="{A2C35A70-70A6-4F1D-8FB8-3166ED10F975}" srcOrd="1" destOrd="0" parTransId="{A9B2B60B-0AC7-4D2D-8FDF-C1CA788C8BD7}" sibTransId="{C1C6EB20-743F-4352-B644-176B2635CC4F}"/>
    <dgm:cxn modelId="{0ABD0FA6-BFEE-4D26-A2EF-0A6BD8A2B194}" type="presOf" srcId="{4E2B786C-23AC-440D-A0FE-3CDFE606A215}" destId="{D025974F-42BE-48B9-AE75-FDFCBCE345F9}" srcOrd="0" destOrd="0" presId="urn:microsoft.com/office/officeart/2005/8/layout/default"/>
    <dgm:cxn modelId="{E8D57FA6-B264-499F-AAB1-BC469C59C303}" type="presOf" srcId="{55DD2984-3F52-4D38-B054-906882953343}" destId="{4C465070-F4D0-4D10-8342-44A6C855D856}" srcOrd="0" destOrd="0" presId="urn:microsoft.com/office/officeart/2005/8/layout/default"/>
    <dgm:cxn modelId="{16D93EE8-E15D-48CE-8C34-458C20138810}" srcId="{9335E521-65E4-4539-B64C-8D989533D28C}" destId="{045EF355-F9A6-47A6-8F82-11A37BAA03C7}" srcOrd="4" destOrd="0" parTransId="{41863758-F247-4D78-B3D4-6C679E0CD9CD}" sibTransId="{DF08749E-9A90-4C75-9C3B-3F211B2E68CD}"/>
    <dgm:cxn modelId="{90BE5AF4-DBCA-4166-89BD-DD7319ADF0B2}" srcId="{9335E521-65E4-4539-B64C-8D989533D28C}" destId="{55DD2984-3F52-4D38-B054-906882953343}" srcOrd="0" destOrd="0" parTransId="{B4B761E1-421E-413E-B887-4A929BCD169E}" sibTransId="{13415325-2D61-4D36-9C77-51A9CA772643}"/>
    <dgm:cxn modelId="{912CAF0F-997B-4FE3-90EC-D2946FE773FD}" type="presParOf" srcId="{A2AE5524-8C0D-4DDA-B76B-96778ED590CC}" destId="{4C465070-F4D0-4D10-8342-44A6C855D856}" srcOrd="0" destOrd="0" presId="urn:microsoft.com/office/officeart/2005/8/layout/default"/>
    <dgm:cxn modelId="{4CB30BDE-C26E-4D9F-BC03-057ABB8DA912}" type="presParOf" srcId="{A2AE5524-8C0D-4DDA-B76B-96778ED590CC}" destId="{68A79601-CCF9-469E-847C-F83C37DEC56D}" srcOrd="1" destOrd="0" presId="urn:microsoft.com/office/officeart/2005/8/layout/default"/>
    <dgm:cxn modelId="{437AAF11-8814-41A1-BB7D-B9961A38F81C}" type="presParOf" srcId="{A2AE5524-8C0D-4DDA-B76B-96778ED590CC}" destId="{EC970723-8CB7-4CCA-BCA4-C929BF51CCD2}" srcOrd="2" destOrd="0" presId="urn:microsoft.com/office/officeart/2005/8/layout/default"/>
    <dgm:cxn modelId="{5098435C-2B6E-44D1-BCCB-9D61F686FB2E}" type="presParOf" srcId="{A2AE5524-8C0D-4DDA-B76B-96778ED590CC}" destId="{F882B7D1-0CDE-432D-85C7-F051FC149BFB}" srcOrd="3" destOrd="0" presId="urn:microsoft.com/office/officeart/2005/8/layout/default"/>
    <dgm:cxn modelId="{7A3BCA65-5AC6-4209-AE00-A60BDD5F8785}" type="presParOf" srcId="{A2AE5524-8C0D-4DDA-B76B-96778ED590CC}" destId="{D025974F-42BE-48B9-AE75-FDFCBCE345F9}" srcOrd="4" destOrd="0" presId="urn:microsoft.com/office/officeart/2005/8/layout/default"/>
    <dgm:cxn modelId="{D95988A8-C112-4B26-9C99-500DE436B0F2}" type="presParOf" srcId="{A2AE5524-8C0D-4DDA-B76B-96778ED590CC}" destId="{D8FE2C25-8729-4AC9-9499-792379AE4FC6}" srcOrd="5" destOrd="0" presId="urn:microsoft.com/office/officeart/2005/8/layout/default"/>
    <dgm:cxn modelId="{108F75CD-B843-4314-B586-E7A964AA6ED5}" type="presParOf" srcId="{A2AE5524-8C0D-4DDA-B76B-96778ED590CC}" destId="{1FBD8AA3-0076-4C30-8FF4-55A1395B7C48}" srcOrd="6" destOrd="0" presId="urn:microsoft.com/office/officeart/2005/8/layout/default"/>
    <dgm:cxn modelId="{9412D9F2-3765-4D2F-82C5-42C17F64BE12}" type="presParOf" srcId="{A2AE5524-8C0D-4DDA-B76B-96778ED590CC}" destId="{850BBCC0-82B8-476C-8EB0-7190372E242A}" srcOrd="7" destOrd="0" presId="urn:microsoft.com/office/officeart/2005/8/layout/default"/>
    <dgm:cxn modelId="{94F30818-094E-4AFF-8CF6-2DAE6F254983}" type="presParOf" srcId="{A2AE5524-8C0D-4DDA-B76B-96778ED590CC}" destId="{BAE9EE48-70D0-4374-9CF6-D32D768988B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33FEED-BE4C-4326-98FD-F419E0874B22}">
      <dsp:nvSpPr>
        <dsp:cNvPr id="0" name=""/>
        <dsp:cNvSpPr/>
      </dsp:nvSpPr>
      <dsp:spPr>
        <a:xfrm>
          <a:off x="0" y="0"/>
          <a:ext cx="7878660" cy="130879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All information in this presentation and talked about today is advice and suggestion based only. There is no legal liability on MO DPS  or MO OHS or MO Fusion Centers. </a:t>
          </a:r>
        </a:p>
      </dsp:txBody>
      <dsp:txXfrm>
        <a:off x="38333" y="38333"/>
        <a:ext cx="6525917" cy="1232130"/>
      </dsp:txXfrm>
    </dsp:sp>
    <dsp:sp modelId="{A70F43D6-1A4D-4699-A6B5-3620C463EFD0}">
      <dsp:nvSpPr>
        <dsp:cNvPr id="0" name=""/>
        <dsp:cNvSpPr/>
      </dsp:nvSpPr>
      <dsp:spPr>
        <a:xfrm>
          <a:off x="1390351" y="1599640"/>
          <a:ext cx="7878660" cy="130879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Most of the information discussed today has been learned from previous stakeholders. </a:t>
          </a:r>
        </a:p>
      </dsp:txBody>
      <dsp:txXfrm>
        <a:off x="1428684" y="1637973"/>
        <a:ext cx="5560924" cy="1232130"/>
      </dsp:txXfrm>
    </dsp:sp>
    <dsp:sp modelId="{01C05A15-B5F9-4ACA-B1B9-D0ECF4C209DB}">
      <dsp:nvSpPr>
        <dsp:cNvPr id="0" name=""/>
        <dsp:cNvSpPr/>
      </dsp:nvSpPr>
      <dsp:spPr>
        <a:xfrm>
          <a:off x="7027942" y="1028859"/>
          <a:ext cx="850717" cy="850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219353" y="1028859"/>
        <a:ext cx="467895" cy="6401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65070-F4D0-4D10-8342-44A6C855D856}">
      <dsp:nvSpPr>
        <dsp:cNvPr id="0" name=""/>
        <dsp:cNvSpPr/>
      </dsp:nvSpPr>
      <dsp:spPr>
        <a:xfrm>
          <a:off x="447913" y="1658"/>
          <a:ext cx="2863304" cy="17179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Train</a:t>
          </a:r>
        </a:p>
      </dsp:txBody>
      <dsp:txXfrm>
        <a:off x="447913" y="1658"/>
        <a:ext cx="2863304" cy="1717982"/>
      </dsp:txXfrm>
    </dsp:sp>
    <dsp:sp modelId="{EC970723-8CB7-4CCA-BCA4-C929BF51CCD2}">
      <dsp:nvSpPr>
        <dsp:cNvPr id="0" name=""/>
        <dsp:cNvSpPr/>
      </dsp:nvSpPr>
      <dsp:spPr>
        <a:xfrm>
          <a:off x="3597547" y="1658"/>
          <a:ext cx="2863304" cy="17179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Be Aware</a:t>
          </a:r>
        </a:p>
      </dsp:txBody>
      <dsp:txXfrm>
        <a:off x="3597547" y="1658"/>
        <a:ext cx="2863304" cy="1717982"/>
      </dsp:txXfrm>
    </dsp:sp>
    <dsp:sp modelId="{D025974F-42BE-48B9-AE75-FDFCBCE345F9}">
      <dsp:nvSpPr>
        <dsp:cNvPr id="0" name=""/>
        <dsp:cNvSpPr/>
      </dsp:nvSpPr>
      <dsp:spPr>
        <a:xfrm>
          <a:off x="6747182" y="1658"/>
          <a:ext cx="2863304" cy="171798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Plan</a:t>
          </a:r>
        </a:p>
      </dsp:txBody>
      <dsp:txXfrm>
        <a:off x="6747182" y="1658"/>
        <a:ext cx="2863304" cy="1717982"/>
      </dsp:txXfrm>
    </dsp:sp>
    <dsp:sp modelId="{1FBD8AA3-0076-4C30-8FF4-55A1395B7C48}">
      <dsp:nvSpPr>
        <dsp:cNvPr id="0" name=""/>
        <dsp:cNvSpPr/>
      </dsp:nvSpPr>
      <dsp:spPr>
        <a:xfrm>
          <a:off x="2022730" y="2005971"/>
          <a:ext cx="2863304" cy="171798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Exercise</a:t>
          </a:r>
        </a:p>
      </dsp:txBody>
      <dsp:txXfrm>
        <a:off x="2022730" y="2005971"/>
        <a:ext cx="2863304" cy="1717982"/>
      </dsp:txXfrm>
    </dsp:sp>
    <dsp:sp modelId="{BAE9EE48-70D0-4374-9CF6-D32D768988BF}">
      <dsp:nvSpPr>
        <dsp:cNvPr id="0" name=""/>
        <dsp:cNvSpPr/>
      </dsp:nvSpPr>
      <dsp:spPr>
        <a:xfrm>
          <a:off x="5172365" y="2005971"/>
          <a:ext cx="2863304" cy="171798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Share</a:t>
          </a:r>
        </a:p>
      </dsp:txBody>
      <dsp:txXfrm>
        <a:off x="5172365" y="2005971"/>
        <a:ext cx="2863304" cy="17179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65070-F4D0-4D10-8342-44A6C855D856}">
      <dsp:nvSpPr>
        <dsp:cNvPr id="0" name=""/>
        <dsp:cNvSpPr/>
      </dsp:nvSpPr>
      <dsp:spPr>
        <a:xfrm>
          <a:off x="447913" y="1658"/>
          <a:ext cx="2863304" cy="17179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Train</a:t>
          </a:r>
        </a:p>
      </dsp:txBody>
      <dsp:txXfrm>
        <a:off x="447913" y="1658"/>
        <a:ext cx="2863304" cy="1717982"/>
      </dsp:txXfrm>
    </dsp:sp>
    <dsp:sp modelId="{EC970723-8CB7-4CCA-BCA4-C929BF51CCD2}">
      <dsp:nvSpPr>
        <dsp:cNvPr id="0" name=""/>
        <dsp:cNvSpPr/>
      </dsp:nvSpPr>
      <dsp:spPr>
        <a:xfrm>
          <a:off x="3597547" y="1658"/>
          <a:ext cx="2863304" cy="17179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Be Aware</a:t>
          </a:r>
        </a:p>
      </dsp:txBody>
      <dsp:txXfrm>
        <a:off x="3597547" y="1658"/>
        <a:ext cx="2863304" cy="1717982"/>
      </dsp:txXfrm>
    </dsp:sp>
    <dsp:sp modelId="{D025974F-42BE-48B9-AE75-FDFCBCE345F9}">
      <dsp:nvSpPr>
        <dsp:cNvPr id="0" name=""/>
        <dsp:cNvSpPr/>
      </dsp:nvSpPr>
      <dsp:spPr>
        <a:xfrm>
          <a:off x="6747182" y="1658"/>
          <a:ext cx="2863304" cy="171798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Plan</a:t>
          </a:r>
        </a:p>
      </dsp:txBody>
      <dsp:txXfrm>
        <a:off x="6747182" y="1658"/>
        <a:ext cx="2863304" cy="1717982"/>
      </dsp:txXfrm>
    </dsp:sp>
    <dsp:sp modelId="{1FBD8AA3-0076-4C30-8FF4-55A1395B7C48}">
      <dsp:nvSpPr>
        <dsp:cNvPr id="0" name=""/>
        <dsp:cNvSpPr/>
      </dsp:nvSpPr>
      <dsp:spPr>
        <a:xfrm>
          <a:off x="2022730" y="2005971"/>
          <a:ext cx="2863304" cy="171798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Exercise</a:t>
          </a:r>
        </a:p>
      </dsp:txBody>
      <dsp:txXfrm>
        <a:off x="2022730" y="2005971"/>
        <a:ext cx="2863304" cy="1717982"/>
      </dsp:txXfrm>
    </dsp:sp>
    <dsp:sp modelId="{BAE9EE48-70D0-4374-9CF6-D32D768988BF}">
      <dsp:nvSpPr>
        <dsp:cNvPr id="0" name=""/>
        <dsp:cNvSpPr/>
      </dsp:nvSpPr>
      <dsp:spPr>
        <a:xfrm>
          <a:off x="5172365" y="2005971"/>
          <a:ext cx="2863304" cy="171798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Share</a:t>
          </a:r>
        </a:p>
      </dsp:txBody>
      <dsp:txXfrm>
        <a:off x="5172365" y="2005971"/>
        <a:ext cx="2863304" cy="17179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65070-F4D0-4D10-8342-44A6C855D856}">
      <dsp:nvSpPr>
        <dsp:cNvPr id="0" name=""/>
        <dsp:cNvSpPr/>
      </dsp:nvSpPr>
      <dsp:spPr>
        <a:xfrm>
          <a:off x="447913" y="1658"/>
          <a:ext cx="2863304" cy="17179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Train</a:t>
          </a:r>
        </a:p>
      </dsp:txBody>
      <dsp:txXfrm>
        <a:off x="447913" y="1658"/>
        <a:ext cx="2863304" cy="1717982"/>
      </dsp:txXfrm>
    </dsp:sp>
    <dsp:sp modelId="{EC970723-8CB7-4CCA-BCA4-C929BF51CCD2}">
      <dsp:nvSpPr>
        <dsp:cNvPr id="0" name=""/>
        <dsp:cNvSpPr/>
      </dsp:nvSpPr>
      <dsp:spPr>
        <a:xfrm>
          <a:off x="3597547" y="1658"/>
          <a:ext cx="2863304" cy="17179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Be Aware</a:t>
          </a:r>
        </a:p>
      </dsp:txBody>
      <dsp:txXfrm>
        <a:off x="3597547" y="1658"/>
        <a:ext cx="2863304" cy="1717982"/>
      </dsp:txXfrm>
    </dsp:sp>
    <dsp:sp modelId="{D025974F-42BE-48B9-AE75-FDFCBCE345F9}">
      <dsp:nvSpPr>
        <dsp:cNvPr id="0" name=""/>
        <dsp:cNvSpPr/>
      </dsp:nvSpPr>
      <dsp:spPr>
        <a:xfrm>
          <a:off x="6747182" y="1658"/>
          <a:ext cx="2863304" cy="171798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Plan</a:t>
          </a:r>
        </a:p>
      </dsp:txBody>
      <dsp:txXfrm>
        <a:off x="6747182" y="1658"/>
        <a:ext cx="2863304" cy="1717982"/>
      </dsp:txXfrm>
    </dsp:sp>
    <dsp:sp modelId="{1FBD8AA3-0076-4C30-8FF4-55A1395B7C48}">
      <dsp:nvSpPr>
        <dsp:cNvPr id="0" name=""/>
        <dsp:cNvSpPr/>
      </dsp:nvSpPr>
      <dsp:spPr>
        <a:xfrm>
          <a:off x="2022730" y="2005971"/>
          <a:ext cx="2863304" cy="171798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Exercise</a:t>
          </a:r>
        </a:p>
      </dsp:txBody>
      <dsp:txXfrm>
        <a:off x="2022730" y="2005971"/>
        <a:ext cx="2863304" cy="1717982"/>
      </dsp:txXfrm>
    </dsp:sp>
    <dsp:sp modelId="{BAE9EE48-70D0-4374-9CF6-D32D768988BF}">
      <dsp:nvSpPr>
        <dsp:cNvPr id="0" name=""/>
        <dsp:cNvSpPr/>
      </dsp:nvSpPr>
      <dsp:spPr>
        <a:xfrm>
          <a:off x="5172365" y="2005971"/>
          <a:ext cx="2863304" cy="171798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Share</a:t>
          </a:r>
        </a:p>
      </dsp:txBody>
      <dsp:txXfrm>
        <a:off x="5172365" y="2005971"/>
        <a:ext cx="2863304" cy="17179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3EEB8-5926-4D88-B82B-62CB0902E87D}">
      <dsp:nvSpPr>
        <dsp:cNvPr id="0" name=""/>
        <dsp:cNvSpPr/>
      </dsp:nvSpPr>
      <dsp:spPr>
        <a:xfrm>
          <a:off x="734762" y="1853"/>
          <a:ext cx="856740" cy="85674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6FADAA-2AF5-4DF1-B058-247B7F28560E}">
      <dsp:nvSpPr>
        <dsp:cNvPr id="0" name=""/>
        <dsp:cNvSpPr/>
      </dsp:nvSpPr>
      <dsp:spPr>
        <a:xfrm>
          <a:off x="917346" y="184437"/>
          <a:ext cx="491572" cy="4915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3DA16-DB6C-4D42-BDE4-7E0E8501C475}">
      <dsp:nvSpPr>
        <dsp:cNvPr id="0" name=""/>
        <dsp:cNvSpPr/>
      </dsp:nvSpPr>
      <dsp:spPr>
        <a:xfrm>
          <a:off x="460886" y="1125447"/>
          <a:ext cx="1404492" cy="561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i="0" kern="1200"/>
            <a:t>Information Technology (IT) team </a:t>
          </a:r>
          <a:endParaRPr lang="en-US" sz="1100" kern="1200"/>
        </a:p>
      </dsp:txBody>
      <dsp:txXfrm>
        <a:off x="460886" y="1125447"/>
        <a:ext cx="1404492" cy="561796"/>
      </dsp:txXfrm>
    </dsp:sp>
    <dsp:sp modelId="{F680D62C-D510-44C4-9F43-F15C728BF03E}">
      <dsp:nvSpPr>
        <dsp:cNvPr id="0" name=""/>
        <dsp:cNvSpPr/>
      </dsp:nvSpPr>
      <dsp:spPr>
        <a:xfrm>
          <a:off x="2385040" y="1853"/>
          <a:ext cx="856740" cy="85674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908F16-2F61-4097-BDB9-2598FF6D15DD}">
      <dsp:nvSpPr>
        <dsp:cNvPr id="0" name=""/>
        <dsp:cNvSpPr/>
      </dsp:nvSpPr>
      <dsp:spPr>
        <a:xfrm>
          <a:off x="2567624" y="184437"/>
          <a:ext cx="491572" cy="4915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B8C0AF-8C96-4A8F-97A7-569D215957A5}">
      <dsp:nvSpPr>
        <dsp:cNvPr id="0" name=""/>
        <dsp:cNvSpPr/>
      </dsp:nvSpPr>
      <dsp:spPr>
        <a:xfrm>
          <a:off x="2111164" y="1125447"/>
          <a:ext cx="1404492" cy="561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i="0" kern="1200"/>
            <a:t>Security Team </a:t>
          </a:r>
          <a:endParaRPr lang="en-US" sz="1100" kern="1200"/>
        </a:p>
      </dsp:txBody>
      <dsp:txXfrm>
        <a:off x="2111164" y="1125447"/>
        <a:ext cx="1404492" cy="561796"/>
      </dsp:txXfrm>
    </dsp:sp>
    <dsp:sp modelId="{DB2B2CC9-D47D-4475-BCAA-104A08AC443D}">
      <dsp:nvSpPr>
        <dsp:cNvPr id="0" name=""/>
        <dsp:cNvSpPr/>
      </dsp:nvSpPr>
      <dsp:spPr>
        <a:xfrm>
          <a:off x="4035319" y="1853"/>
          <a:ext cx="856740" cy="85674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5274AA-8522-416C-8C15-4204397C3672}">
      <dsp:nvSpPr>
        <dsp:cNvPr id="0" name=""/>
        <dsp:cNvSpPr/>
      </dsp:nvSpPr>
      <dsp:spPr>
        <a:xfrm>
          <a:off x="4217903" y="184437"/>
          <a:ext cx="491572" cy="49157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3EA89B-5138-42A5-B12C-D323D9772E0B}">
      <dsp:nvSpPr>
        <dsp:cNvPr id="0" name=""/>
        <dsp:cNvSpPr/>
      </dsp:nvSpPr>
      <dsp:spPr>
        <a:xfrm>
          <a:off x="3761443" y="1125447"/>
          <a:ext cx="1404492" cy="561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i="0" kern="1200"/>
            <a:t>Crisis Management Team </a:t>
          </a:r>
          <a:endParaRPr lang="en-US" sz="1100" kern="1200"/>
        </a:p>
      </dsp:txBody>
      <dsp:txXfrm>
        <a:off x="3761443" y="1125447"/>
        <a:ext cx="1404492" cy="561796"/>
      </dsp:txXfrm>
    </dsp:sp>
    <dsp:sp modelId="{9A5CB45A-B0AB-4762-8D72-621CB4D1F7C7}">
      <dsp:nvSpPr>
        <dsp:cNvPr id="0" name=""/>
        <dsp:cNvSpPr/>
      </dsp:nvSpPr>
      <dsp:spPr>
        <a:xfrm>
          <a:off x="5685597" y="1853"/>
          <a:ext cx="856740" cy="85674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933E85-9A91-42DF-9C47-488BD121A2C3}">
      <dsp:nvSpPr>
        <dsp:cNvPr id="0" name=""/>
        <dsp:cNvSpPr/>
      </dsp:nvSpPr>
      <dsp:spPr>
        <a:xfrm>
          <a:off x="5868181" y="184437"/>
          <a:ext cx="491572" cy="49157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CA3E03-BBBF-465C-8223-54B334B324B9}">
      <dsp:nvSpPr>
        <dsp:cNvPr id="0" name=""/>
        <dsp:cNvSpPr/>
      </dsp:nvSpPr>
      <dsp:spPr>
        <a:xfrm>
          <a:off x="5411721" y="1125447"/>
          <a:ext cx="1404492" cy="561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i="0" kern="1200"/>
            <a:t>Legal Counsel/Legal Advisor/Legal Team</a:t>
          </a:r>
          <a:endParaRPr lang="en-US" sz="1100" kern="1200"/>
        </a:p>
      </dsp:txBody>
      <dsp:txXfrm>
        <a:off x="5411721" y="1125447"/>
        <a:ext cx="1404492" cy="561796"/>
      </dsp:txXfrm>
    </dsp:sp>
    <dsp:sp modelId="{6E08EF50-30D4-426B-A593-3A79192CEC7C}">
      <dsp:nvSpPr>
        <dsp:cNvPr id="0" name=""/>
        <dsp:cNvSpPr/>
      </dsp:nvSpPr>
      <dsp:spPr>
        <a:xfrm>
          <a:off x="812802" y="2163497"/>
          <a:ext cx="856740" cy="85674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0CBBDF-CEF7-4D96-816E-91CD76B34E2A}">
      <dsp:nvSpPr>
        <dsp:cNvPr id="0" name=""/>
        <dsp:cNvSpPr/>
      </dsp:nvSpPr>
      <dsp:spPr>
        <a:xfrm>
          <a:off x="927099" y="2346082"/>
          <a:ext cx="491572" cy="49157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589E45-9EA1-4BC7-B09F-5C702C579130}">
      <dsp:nvSpPr>
        <dsp:cNvPr id="0" name=""/>
        <dsp:cNvSpPr/>
      </dsp:nvSpPr>
      <dsp:spPr>
        <a:xfrm>
          <a:off x="495296" y="3367135"/>
          <a:ext cx="1404492" cy="189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i="0" kern="1200" dirty="0"/>
            <a:t>Public Relations</a:t>
          </a:r>
          <a:endParaRPr lang="en-US" sz="1100" kern="1200" dirty="0"/>
        </a:p>
      </dsp:txBody>
      <dsp:txXfrm>
        <a:off x="495296" y="3367135"/>
        <a:ext cx="1404492" cy="189100"/>
      </dsp:txXfrm>
    </dsp:sp>
    <dsp:sp modelId="{858AE57A-78E7-44C8-91E0-69BAC9B7C475}">
      <dsp:nvSpPr>
        <dsp:cNvPr id="0" name=""/>
        <dsp:cNvSpPr/>
      </dsp:nvSpPr>
      <dsp:spPr>
        <a:xfrm>
          <a:off x="2508762" y="2163500"/>
          <a:ext cx="856740" cy="85674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61BD9D-1B3C-4FEB-95F2-2AED7FE296B5}">
      <dsp:nvSpPr>
        <dsp:cNvPr id="0" name=""/>
        <dsp:cNvSpPr/>
      </dsp:nvSpPr>
      <dsp:spPr>
        <a:xfrm>
          <a:off x="2654298" y="2338168"/>
          <a:ext cx="491572" cy="49157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6E4BFA-8E90-4F3C-BC75-15E63A093CBB}">
      <dsp:nvSpPr>
        <dsp:cNvPr id="0" name=""/>
        <dsp:cNvSpPr/>
      </dsp:nvSpPr>
      <dsp:spPr>
        <a:xfrm>
          <a:off x="2171698" y="3335390"/>
          <a:ext cx="1404492" cy="163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i="0" kern="1200" dirty="0"/>
            <a:t>Management </a:t>
          </a:r>
          <a:endParaRPr lang="en-US" sz="1100" kern="1200" dirty="0"/>
        </a:p>
      </dsp:txBody>
      <dsp:txXfrm>
        <a:off x="2171698" y="3335390"/>
        <a:ext cx="1404492" cy="163696"/>
      </dsp:txXfrm>
    </dsp:sp>
    <dsp:sp modelId="{D9E469E6-C389-443F-97E8-72CCDE9E246B}">
      <dsp:nvSpPr>
        <dsp:cNvPr id="0" name=""/>
        <dsp:cNvSpPr/>
      </dsp:nvSpPr>
      <dsp:spPr>
        <a:xfrm>
          <a:off x="4035319" y="2038367"/>
          <a:ext cx="856740" cy="85674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5F096-6E2D-430E-9BA3-5BE045281C68}">
      <dsp:nvSpPr>
        <dsp:cNvPr id="0" name=""/>
        <dsp:cNvSpPr/>
      </dsp:nvSpPr>
      <dsp:spPr>
        <a:xfrm>
          <a:off x="4217903" y="2220951"/>
          <a:ext cx="491572" cy="491572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3DCB85-BBD4-4B5D-8C11-56459C0FE5D6}">
      <dsp:nvSpPr>
        <dsp:cNvPr id="0" name=""/>
        <dsp:cNvSpPr/>
      </dsp:nvSpPr>
      <dsp:spPr>
        <a:xfrm>
          <a:off x="3761443" y="3161961"/>
          <a:ext cx="1404492" cy="561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i="0" kern="1200"/>
            <a:t>Technology Services Providers (TSPs) </a:t>
          </a:r>
          <a:endParaRPr lang="en-US" sz="1100" kern="1200"/>
        </a:p>
      </dsp:txBody>
      <dsp:txXfrm>
        <a:off x="3761443" y="3161961"/>
        <a:ext cx="1404492" cy="561796"/>
      </dsp:txXfrm>
    </dsp:sp>
    <dsp:sp modelId="{7A99C1CC-3410-4765-8F8B-AB9A3BAB59B6}">
      <dsp:nvSpPr>
        <dsp:cNvPr id="0" name=""/>
        <dsp:cNvSpPr/>
      </dsp:nvSpPr>
      <dsp:spPr>
        <a:xfrm>
          <a:off x="5685597" y="2038367"/>
          <a:ext cx="856740" cy="85674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555F6-FE18-4D05-9CEA-6B8EC5296D95}">
      <dsp:nvSpPr>
        <dsp:cNvPr id="0" name=""/>
        <dsp:cNvSpPr/>
      </dsp:nvSpPr>
      <dsp:spPr>
        <a:xfrm>
          <a:off x="5868181" y="2220951"/>
          <a:ext cx="491572" cy="491572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4FD149-BEB4-4C3E-833D-FA64EA5F19B1}">
      <dsp:nvSpPr>
        <dsp:cNvPr id="0" name=""/>
        <dsp:cNvSpPr/>
      </dsp:nvSpPr>
      <dsp:spPr>
        <a:xfrm>
          <a:off x="5411721" y="3161961"/>
          <a:ext cx="1404492" cy="561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More…</a:t>
          </a:r>
        </a:p>
      </dsp:txBody>
      <dsp:txXfrm>
        <a:off x="5411721" y="3161961"/>
        <a:ext cx="1404492" cy="5617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6B5FD-614D-4C3A-96C6-F0D3E7056524}">
      <dsp:nvSpPr>
        <dsp:cNvPr id="0" name=""/>
        <dsp:cNvSpPr/>
      </dsp:nvSpPr>
      <dsp:spPr>
        <a:xfrm>
          <a:off x="2946" y="343241"/>
          <a:ext cx="2337792" cy="1402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Definition of Event vs Incident</a:t>
          </a:r>
        </a:p>
      </dsp:txBody>
      <dsp:txXfrm>
        <a:off x="2946" y="343241"/>
        <a:ext cx="2337792" cy="1402675"/>
      </dsp:txXfrm>
    </dsp:sp>
    <dsp:sp modelId="{A9FD6C75-027B-42F9-9BC7-D07C4C22AE03}">
      <dsp:nvSpPr>
        <dsp:cNvPr id="0" name=""/>
        <dsp:cNvSpPr/>
      </dsp:nvSpPr>
      <dsp:spPr>
        <a:xfrm>
          <a:off x="2574518" y="343241"/>
          <a:ext cx="2337792" cy="1402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Note Taker</a:t>
          </a:r>
        </a:p>
      </dsp:txBody>
      <dsp:txXfrm>
        <a:off x="2574518" y="343241"/>
        <a:ext cx="2337792" cy="1402675"/>
      </dsp:txXfrm>
    </dsp:sp>
    <dsp:sp modelId="{B04E52AA-9114-40C4-AD19-1B432B591323}">
      <dsp:nvSpPr>
        <dsp:cNvPr id="0" name=""/>
        <dsp:cNvSpPr/>
      </dsp:nvSpPr>
      <dsp:spPr>
        <a:xfrm>
          <a:off x="5146089" y="343241"/>
          <a:ext cx="2337792" cy="14026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Chain of Custody Standard/Policy</a:t>
          </a:r>
        </a:p>
      </dsp:txBody>
      <dsp:txXfrm>
        <a:off x="5146089" y="343241"/>
        <a:ext cx="2337792" cy="1402675"/>
      </dsp:txXfrm>
    </dsp:sp>
    <dsp:sp modelId="{BB7AD947-2ABB-4860-8F14-727100850B66}">
      <dsp:nvSpPr>
        <dsp:cNvPr id="0" name=""/>
        <dsp:cNvSpPr/>
      </dsp:nvSpPr>
      <dsp:spPr>
        <a:xfrm>
          <a:off x="7717661" y="343241"/>
          <a:ext cx="2337792" cy="1402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Communication Log</a:t>
          </a:r>
        </a:p>
      </dsp:txBody>
      <dsp:txXfrm>
        <a:off x="7717661" y="343241"/>
        <a:ext cx="2337792" cy="1402675"/>
      </dsp:txXfrm>
    </dsp:sp>
    <dsp:sp modelId="{DEEE0D4D-75B2-4670-8998-66905907E69E}">
      <dsp:nvSpPr>
        <dsp:cNvPr id="0" name=""/>
        <dsp:cNvSpPr/>
      </dsp:nvSpPr>
      <dsp:spPr>
        <a:xfrm>
          <a:off x="2946" y="1979695"/>
          <a:ext cx="2337792" cy="140267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How will you contain the attack?</a:t>
          </a:r>
        </a:p>
      </dsp:txBody>
      <dsp:txXfrm>
        <a:off x="2946" y="1979695"/>
        <a:ext cx="2337792" cy="1402675"/>
      </dsp:txXfrm>
    </dsp:sp>
    <dsp:sp modelId="{3AFC198A-EE14-4E1A-9D9C-667AC8EBA163}">
      <dsp:nvSpPr>
        <dsp:cNvPr id="0" name=""/>
        <dsp:cNvSpPr/>
      </dsp:nvSpPr>
      <dsp:spPr>
        <a:xfrm>
          <a:off x="2574518" y="1979695"/>
          <a:ext cx="2337792" cy="1402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Forensics</a:t>
          </a:r>
        </a:p>
      </dsp:txBody>
      <dsp:txXfrm>
        <a:off x="2574518" y="1979695"/>
        <a:ext cx="2337792" cy="1402675"/>
      </dsp:txXfrm>
    </dsp:sp>
    <dsp:sp modelId="{806F6ED9-91F0-4AF7-9B06-3A1E00F82D16}">
      <dsp:nvSpPr>
        <dsp:cNvPr id="0" name=""/>
        <dsp:cNvSpPr/>
      </dsp:nvSpPr>
      <dsp:spPr>
        <a:xfrm>
          <a:off x="5146089" y="1979695"/>
          <a:ext cx="2337792" cy="1402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How will you restore? </a:t>
          </a:r>
        </a:p>
      </dsp:txBody>
      <dsp:txXfrm>
        <a:off x="5146089" y="1979695"/>
        <a:ext cx="2337792" cy="1402675"/>
      </dsp:txXfrm>
    </dsp:sp>
    <dsp:sp modelId="{4B0D2B99-E910-4D76-9C86-7BB75FE11289}">
      <dsp:nvSpPr>
        <dsp:cNvPr id="0" name=""/>
        <dsp:cNvSpPr/>
      </dsp:nvSpPr>
      <dsp:spPr>
        <a:xfrm>
          <a:off x="7717661" y="1979695"/>
          <a:ext cx="2337792" cy="14026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How will you know when the threat has been mitigated and completely out of your system?</a:t>
          </a:r>
        </a:p>
      </dsp:txBody>
      <dsp:txXfrm>
        <a:off x="7717661" y="1979695"/>
        <a:ext cx="2337792" cy="140267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7FA9CA-006B-43F0-AA90-0AF78DDFBBDD}">
      <dsp:nvSpPr>
        <dsp:cNvPr id="0" name=""/>
        <dsp:cNvSpPr/>
      </dsp:nvSpPr>
      <dsp:spPr>
        <a:xfrm>
          <a:off x="0" y="638"/>
          <a:ext cx="5906181" cy="14941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3DB8D-EAC4-4E47-B5CB-4CCE3F248A5E}">
      <dsp:nvSpPr>
        <dsp:cNvPr id="0" name=""/>
        <dsp:cNvSpPr/>
      </dsp:nvSpPr>
      <dsp:spPr>
        <a:xfrm>
          <a:off x="451973" y="336816"/>
          <a:ext cx="821769" cy="8217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A6859A-AEC4-4884-AD59-1EEF1754201C}">
      <dsp:nvSpPr>
        <dsp:cNvPr id="0" name=""/>
        <dsp:cNvSpPr/>
      </dsp:nvSpPr>
      <dsp:spPr>
        <a:xfrm>
          <a:off x="1725715" y="638"/>
          <a:ext cx="4180465" cy="1494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128" tIns="158128" rIns="158128" bIns="15812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Include your PR people in the IR plan writing process</a:t>
          </a:r>
        </a:p>
      </dsp:txBody>
      <dsp:txXfrm>
        <a:off x="1725715" y="638"/>
        <a:ext cx="4180465" cy="1494125"/>
      </dsp:txXfrm>
    </dsp:sp>
    <dsp:sp modelId="{743F8086-AF38-4570-8F47-41E912178DDC}">
      <dsp:nvSpPr>
        <dsp:cNvPr id="0" name=""/>
        <dsp:cNvSpPr/>
      </dsp:nvSpPr>
      <dsp:spPr>
        <a:xfrm>
          <a:off x="0" y="1868296"/>
          <a:ext cx="5906181" cy="149412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FCFB0D-C50B-4E66-99F4-E22D4D852B04}">
      <dsp:nvSpPr>
        <dsp:cNvPr id="0" name=""/>
        <dsp:cNvSpPr/>
      </dsp:nvSpPr>
      <dsp:spPr>
        <a:xfrm>
          <a:off x="451973" y="2204474"/>
          <a:ext cx="821769" cy="8217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E26BE4-AB67-4D76-8AB6-4BADA5EFCBE6}">
      <dsp:nvSpPr>
        <dsp:cNvPr id="0" name=""/>
        <dsp:cNvSpPr/>
      </dsp:nvSpPr>
      <dsp:spPr>
        <a:xfrm>
          <a:off x="1725715" y="1868296"/>
          <a:ext cx="4180465" cy="1494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128" tIns="158128" rIns="158128" bIns="15812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Pre-written publications for a cyber attack to initially post/disseminate – vague</a:t>
          </a:r>
        </a:p>
      </dsp:txBody>
      <dsp:txXfrm>
        <a:off x="1725715" y="1868296"/>
        <a:ext cx="4180465" cy="1494125"/>
      </dsp:txXfrm>
    </dsp:sp>
    <dsp:sp modelId="{4234B7CD-C36B-4FAA-83F0-C27607605706}">
      <dsp:nvSpPr>
        <dsp:cNvPr id="0" name=""/>
        <dsp:cNvSpPr/>
      </dsp:nvSpPr>
      <dsp:spPr>
        <a:xfrm>
          <a:off x="0" y="3735953"/>
          <a:ext cx="5906181" cy="149412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21FFA1-ACCD-4038-9834-963579EC8274}">
      <dsp:nvSpPr>
        <dsp:cNvPr id="0" name=""/>
        <dsp:cNvSpPr/>
      </dsp:nvSpPr>
      <dsp:spPr>
        <a:xfrm>
          <a:off x="451973" y="4072131"/>
          <a:ext cx="821769" cy="8217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A1B555-43D1-4FB3-BAEC-B06DC51B870B}">
      <dsp:nvSpPr>
        <dsp:cNvPr id="0" name=""/>
        <dsp:cNvSpPr/>
      </dsp:nvSpPr>
      <dsp:spPr>
        <a:xfrm>
          <a:off x="1725715" y="3735953"/>
          <a:ext cx="4180465" cy="1494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128" tIns="158128" rIns="158128" bIns="15812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Have management and IT/Cybersecurity professionals coordinate writing additional publications</a:t>
          </a:r>
        </a:p>
      </dsp:txBody>
      <dsp:txXfrm>
        <a:off x="1725715" y="3735953"/>
        <a:ext cx="4180465" cy="14941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65070-F4D0-4D10-8342-44A6C855D856}">
      <dsp:nvSpPr>
        <dsp:cNvPr id="0" name=""/>
        <dsp:cNvSpPr/>
      </dsp:nvSpPr>
      <dsp:spPr>
        <a:xfrm>
          <a:off x="447913" y="1658"/>
          <a:ext cx="2863304" cy="17179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Train</a:t>
          </a:r>
        </a:p>
      </dsp:txBody>
      <dsp:txXfrm>
        <a:off x="447913" y="1658"/>
        <a:ext cx="2863304" cy="1717982"/>
      </dsp:txXfrm>
    </dsp:sp>
    <dsp:sp modelId="{EC970723-8CB7-4CCA-BCA4-C929BF51CCD2}">
      <dsp:nvSpPr>
        <dsp:cNvPr id="0" name=""/>
        <dsp:cNvSpPr/>
      </dsp:nvSpPr>
      <dsp:spPr>
        <a:xfrm>
          <a:off x="3597547" y="1658"/>
          <a:ext cx="2863304" cy="17179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Be Aware</a:t>
          </a:r>
        </a:p>
      </dsp:txBody>
      <dsp:txXfrm>
        <a:off x="3597547" y="1658"/>
        <a:ext cx="2863304" cy="1717982"/>
      </dsp:txXfrm>
    </dsp:sp>
    <dsp:sp modelId="{D025974F-42BE-48B9-AE75-FDFCBCE345F9}">
      <dsp:nvSpPr>
        <dsp:cNvPr id="0" name=""/>
        <dsp:cNvSpPr/>
      </dsp:nvSpPr>
      <dsp:spPr>
        <a:xfrm>
          <a:off x="6747182" y="1658"/>
          <a:ext cx="2863304" cy="171798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Plan</a:t>
          </a:r>
        </a:p>
      </dsp:txBody>
      <dsp:txXfrm>
        <a:off x="6747182" y="1658"/>
        <a:ext cx="2863304" cy="1717982"/>
      </dsp:txXfrm>
    </dsp:sp>
    <dsp:sp modelId="{1FBD8AA3-0076-4C30-8FF4-55A1395B7C48}">
      <dsp:nvSpPr>
        <dsp:cNvPr id="0" name=""/>
        <dsp:cNvSpPr/>
      </dsp:nvSpPr>
      <dsp:spPr>
        <a:xfrm>
          <a:off x="2022730" y="2005971"/>
          <a:ext cx="2863304" cy="171798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Exercise</a:t>
          </a:r>
        </a:p>
      </dsp:txBody>
      <dsp:txXfrm>
        <a:off x="2022730" y="2005971"/>
        <a:ext cx="2863304" cy="1717982"/>
      </dsp:txXfrm>
    </dsp:sp>
    <dsp:sp modelId="{BAE9EE48-70D0-4374-9CF6-D32D768988BF}">
      <dsp:nvSpPr>
        <dsp:cNvPr id="0" name=""/>
        <dsp:cNvSpPr/>
      </dsp:nvSpPr>
      <dsp:spPr>
        <a:xfrm>
          <a:off x="5172365" y="2005971"/>
          <a:ext cx="2863304" cy="171798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Share</a:t>
          </a:r>
        </a:p>
      </dsp:txBody>
      <dsp:txXfrm>
        <a:off x="5172365" y="2005971"/>
        <a:ext cx="2863304" cy="171798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65070-F4D0-4D10-8342-44A6C855D856}">
      <dsp:nvSpPr>
        <dsp:cNvPr id="0" name=""/>
        <dsp:cNvSpPr/>
      </dsp:nvSpPr>
      <dsp:spPr>
        <a:xfrm>
          <a:off x="447913" y="1658"/>
          <a:ext cx="2863304" cy="17179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Train</a:t>
          </a:r>
        </a:p>
      </dsp:txBody>
      <dsp:txXfrm>
        <a:off x="447913" y="1658"/>
        <a:ext cx="2863304" cy="1717982"/>
      </dsp:txXfrm>
    </dsp:sp>
    <dsp:sp modelId="{EC970723-8CB7-4CCA-BCA4-C929BF51CCD2}">
      <dsp:nvSpPr>
        <dsp:cNvPr id="0" name=""/>
        <dsp:cNvSpPr/>
      </dsp:nvSpPr>
      <dsp:spPr>
        <a:xfrm>
          <a:off x="3597547" y="1658"/>
          <a:ext cx="2863304" cy="17179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Be Aware</a:t>
          </a:r>
        </a:p>
      </dsp:txBody>
      <dsp:txXfrm>
        <a:off x="3597547" y="1658"/>
        <a:ext cx="2863304" cy="1717982"/>
      </dsp:txXfrm>
    </dsp:sp>
    <dsp:sp modelId="{D025974F-42BE-48B9-AE75-FDFCBCE345F9}">
      <dsp:nvSpPr>
        <dsp:cNvPr id="0" name=""/>
        <dsp:cNvSpPr/>
      </dsp:nvSpPr>
      <dsp:spPr>
        <a:xfrm>
          <a:off x="6747182" y="1658"/>
          <a:ext cx="2863304" cy="171798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Plan</a:t>
          </a:r>
        </a:p>
      </dsp:txBody>
      <dsp:txXfrm>
        <a:off x="6747182" y="1658"/>
        <a:ext cx="2863304" cy="1717982"/>
      </dsp:txXfrm>
    </dsp:sp>
    <dsp:sp modelId="{1FBD8AA3-0076-4C30-8FF4-55A1395B7C48}">
      <dsp:nvSpPr>
        <dsp:cNvPr id="0" name=""/>
        <dsp:cNvSpPr/>
      </dsp:nvSpPr>
      <dsp:spPr>
        <a:xfrm>
          <a:off x="2022730" y="2005971"/>
          <a:ext cx="2863304" cy="171798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Exercise</a:t>
          </a:r>
        </a:p>
      </dsp:txBody>
      <dsp:txXfrm>
        <a:off x="2022730" y="2005971"/>
        <a:ext cx="2863304" cy="1717982"/>
      </dsp:txXfrm>
    </dsp:sp>
    <dsp:sp modelId="{BAE9EE48-70D0-4374-9CF6-D32D768988BF}">
      <dsp:nvSpPr>
        <dsp:cNvPr id="0" name=""/>
        <dsp:cNvSpPr/>
      </dsp:nvSpPr>
      <dsp:spPr>
        <a:xfrm>
          <a:off x="5172365" y="2005971"/>
          <a:ext cx="2863304" cy="171798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Share</a:t>
          </a:r>
        </a:p>
      </dsp:txBody>
      <dsp:txXfrm>
        <a:off x="5172365" y="2005971"/>
        <a:ext cx="2863304" cy="17179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131BB2C-8085-443E-9E8F-2C068E61D43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0E3809-40C5-4C05-941F-4639384B2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89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25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brings us to the Incident Response Plan – what we are here to talk about today. </a:t>
            </a:r>
          </a:p>
          <a:p>
            <a:endParaRPr lang="en-US" dirty="0"/>
          </a:p>
          <a:p>
            <a:pPr defTabSz="931774">
              <a:defRPr/>
            </a:pPr>
            <a:r>
              <a:rPr lang="en-US" dirty="0"/>
              <a:t>First let’s go over some considerations to prepare for your incident response plan.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44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have Cybersecurity Insurance?</a:t>
            </a:r>
          </a:p>
          <a:p>
            <a:endParaRPr lang="en-US" dirty="0"/>
          </a:p>
          <a:p>
            <a:r>
              <a:rPr lang="en-US" dirty="0"/>
              <a:t>Does your policy specify having an incident response plan to be covered?</a:t>
            </a:r>
          </a:p>
          <a:p>
            <a:r>
              <a:rPr lang="en-US" dirty="0"/>
              <a:t>If so, what is specified in your policy to be included in your plan?</a:t>
            </a:r>
          </a:p>
          <a:p>
            <a:endParaRPr lang="en-US" dirty="0"/>
          </a:p>
          <a:p>
            <a:r>
              <a:rPr lang="en-US" dirty="0"/>
              <a:t>Things to look for in your policy: </a:t>
            </a:r>
          </a:p>
          <a:p>
            <a:r>
              <a:rPr lang="en-US" dirty="0"/>
              <a:t>Can you talk to LE/Federal Agencies? Why  you should contact LE and Feds – keys….</a:t>
            </a:r>
          </a:p>
          <a:p>
            <a:r>
              <a:rPr lang="en-US" dirty="0"/>
              <a:t>At what point during an incident do you have to contact your insurance?</a:t>
            </a:r>
          </a:p>
          <a:p>
            <a:r>
              <a:rPr lang="en-US" dirty="0"/>
              <a:t>If it is a ransomware attack, what is in your policy as far as ransom?</a:t>
            </a:r>
          </a:p>
          <a:p>
            <a:endParaRPr lang="en-US" dirty="0"/>
          </a:p>
          <a:p>
            <a:r>
              <a:rPr lang="en-US" dirty="0"/>
              <a:t>Depending on the attack and your policy your insurance company may take care of a lot of what we will talk about today. This is why it is important to communicate with your insurance provider….however, remember, having insurance is not your IR plan.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47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Assessments will help to identify your gaps in your cybersecurity hygiene.</a:t>
            </a:r>
          </a:p>
          <a:p>
            <a:endParaRPr lang="en-US" dirty="0"/>
          </a:p>
          <a:p>
            <a:r>
              <a:rPr lang="en-US" dirty="0"/>
              <a:t>Once those gaps have been mitigated, this will help to increase your cybersecurity hygiene. </a:t>
            </a:r>
          </a:p>
          <a:p>
            <a:endParaRPr lang="en-US" dirty="0"/>
          </a:p>
          <a:p>
            <a:r>
              <a:rPr lang="en-US" dirty="0"/>
              <a:t>Knowing your gaps and what has been mitigated will help during the IR plan writing process.</a:t>
            </a:r>
          </a:p>
          <a:p>
            <a:endParaRPr lang="en-US" dirty="0"/>
          </a:p>
          <a:p>
            <a:r>
              <a:rPr lang="en-US" dirty="0"/>
              <a:t>When was the last time you had an assessment?</a:t>
            </a:r>
          </a:p>
          <a:p>
            <a:endParaRPr lang="en-US" dirty="0"/>
          </a:p>
          <a:p>
            <a:r>
              <a:rPr lang="en-US" dirty="0"/>
              <a:t>Do you have an </a:t>
            </a:r>
            <a:r>
              <a:rPr lang="en-US" dirty="0" err="1"/>
              <a:t>assesment</a:t>
            </a:r>
            <a:r>
              <a:rPr lang="en-US" dirty="0"/>
              <a:t> schedule?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41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 user training?</a:t>
            </a:r>
          </a:p>
          <a:p>
            <a:endParaRPr lang="en-US" dirty="0"/>
          </a:p>
          <a:p>
            <a:r>
              <a:rPr lang="en-US" dirty="0"/>
              <a:t>Policies will help to determine what the normal is while writing your IR plan.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06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41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Know your resources and what they can do for you and write them into your IR plan.</a:t>
            </a:r>
          </a:p>
          <a:p>
            <a:endParaRPr lang="en-US" dirty="0"/>
          </a:p>
          <a:p>
            <a:r>
              <a:rPr lang="en-US" dirty="0"/>
              <a:t>Reach out early and often – make connections – don’t wait until something happens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57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How many of you have incident response plans? 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dirty="0"/>
              <a:t>How many of you have IR plans and have looked at them in the past 6 months?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dirty="0"/>
              <a:t>How many have exercised those plans? 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dirty="0"/>
              <a:t>And how many of you have updated the plan after your exercise?</a:t>
            </a:r>
          </a:p>
          <a:p>
            <a:endParaRPr lang="en-US" dirty="0"/>
          </a:p>
          <a:p>
            <a:r>
              <a:rPr lang="en-US" dirty="0"/>
              <a:t>For those of you that do have plans was the hardest part figuring out where to start?</a:t>
            </a:r>
          </a:p>
          <a:p>
            <a:endParaRPr lang="en-US" dirty="0"/>
          </a:p>
          <a:p>
            <a:r>
              <a:rPr lang="en-US" dirty="0"/>
              <a:t>For those of you that don’t have plans is this what is holding you up?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11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20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Chain of Custody Standard/Policy (Instructions – who will do it, how it will be logged, who touched what?)</a:t>
            </a:r>
          </a:p>
          <a:p>
            <a:endParaRPr lang="en-US" dirty="0"/>
          </a:p>
          <a:p>
            <a:pPr defTabSz="931774">
              <a:defRPr/>
            </a:pPr>
            <a:r>
              <a:rPr lang="en-US" dirty="0"/>
              <a:t>How will you restore? Back ups? Forensics on back ups to determine when/if the backups were compromised and find when to restore from.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64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41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23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94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plan on a shelf is no use!</a:t>
            </a:r>
          </a:p>
          <a:p>
            <a:r>
              <a:rPr lang="en-US" dirty="0"/>
              <a:t>The more you exercise the plan the more everyone learns their roles and responsibilities.</a:t>
            </a:r>
          </a:p>
          <a:p>
            <a:r>
              <a:rPr lang="en-US" dirty="0"/>
              <a:t>You want this to become second nature</a:t>
            </a:r>
          </a:p>
          <a:p>
            <a:r>
              <a:rPr lang="en-US" dirty="0"/>
              <a:t>The more you exercise the more gaps are filled, the better your cyber hygiene</a:t>
            </a:r>
          </a:p>
          <a:p>
            <a:r>
              <a:rPr lang="en-US" dirty="0"/>
              <a:t>Your network does not stay the same and neither should your plan, it should update with new vendors, software, policies, and training.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533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635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313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93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5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80 DHS recognized in US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Created after 9/11 – Cyber is a Homeland Security Problem not just an IT problem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3 in Missouri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Cyber program coordinates with all 3 to have a cohesive Missouri Message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STLFC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MIAC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KCRFC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3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75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60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97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receive any of our intelligence products please refer to the Cybersecurity Distribution List section on our Cybersecurity Flyer.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80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E3809-40C5-4C05-941F-4639384B22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81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5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318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05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5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47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700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6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53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086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40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4.tif"/><Relationship Id="rId10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BA1780-A246-4C7F-9267-727EF2F4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46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7398C-75E5-4CB0-BA4F-D7D5CF249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Components of an Effective Incident Response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BFB45-FC34-495C-9C68-F9641246C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4293270"/>
            <a:ext cx="4775075" cy="559656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Missouri Office of Homeland Security     Cybersecurity Specialist Angie Robinson</a:t>
            </a:r>
          </a:p>
        </p:txBody>
      </p:sp>
    </p:spTree>
    <p:extLst>
      <p:ext uri="{BB962C8B-B14F-4D97-AF65-F5344CB8AC3E}">
        <p14:creationId xmlns:p14="http://schemas.microsoft.com/office/powerpoint/2010/main" val="2152082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EBBBF70-6ABC-46E8-A293-73A60B8E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388887-43DC-4FAF-9400-7925701AF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2FD4B7-706B-4F5C-A0C7-7D69677C7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6E6DC6E-1FA3-4048-B867-BDB51763F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E066135-B6C1-4001-B7CC-53A443DF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3AD82B4-5F4B-4968-B15E-29DCF8592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9C0CC88-C6D4-42CC-9BFF-F6AEA881E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228" y="1718310"/>
            <a:ext cx="5227363" cy="325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76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3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Warning">
            <a:extLst>
              <a:ext uri="{FF2B5EF4-FFF2-40B4-BE49-F238E27FC236}">
                <a16:creationId xmlns:a16="http://schemas.microsoft.com/office/drawing/2014/main" id="{2BC4861C-A65B-8658-18AA-0D689AD14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4859" y="645106"/>
            <a:ext cx="3229275" cy="322927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4212709"/>
            <a:ext cx="10905302" cy="19970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48" y="4379135"/>
            <a:ext cx="10579608" cy="1664208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8CF29-C0B9-4D0E-BECA-0E5D34293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32" y="4519486"/>
            <a:ext cx="10366743" cy="10549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700" cap="all" spc="-100" dirty="0">
                <a:solidFill>
                  <a:schemeClr val="bg1"/>
                </a:solidFill>
              </a:rPr>
              <a:t>Considerations -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414D5-A4A5-4CFB-AA57-BA27D8662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780" y="5424083"/>
            <a:ext cx="10366744" cy="377455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spc="80" dirty="0">
                <a:solidFill>
                  <a:schemeClr val="bg1"/>
                </a:solidFill>
              </a:rPr>
              <a:t>Insurance</a:t>
            </a:r>
          </a:p>
        </p:txBody>
      </p:sp>
    </p:spTree>
    <p:extLst>
      <p:ext uri="{BB962C8B-B14F-4D97-AF65-F5344CB8AC3E}">
        <p14:creationId xmlns:p14="http://schemas.microsoft.com/office/powerpoint/2010/main" val="3717073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4737801-B9D6-4A08-BD77-23010A80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FABD39-C757-461E-A681-DC2736484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572613"/>
            <a:ext cx="11281609" cy="239607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F424F5-8D5C-46C0-A1B0-AF34E0350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737380"/>
            <a:ext cx="10954512" cy="2066544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4D9C2-0956-4962-B39E-AFCCBB80C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8909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Considerations –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0E645-3ECF-4607-AFF2-5873EA236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3429000"/>
            <a:ext cx="10058400" cy="2508384"/>
          </a:xfrm>
        </p:spPr>
        <p:txBody>
          <a:bodyPr anchor="t">
            <a:normAutofit/>
          </a:bodyPr>
          <a:lstStyle/>
          <a:p>
            <a:pPr lvl="1"/>
            <a:r>
              <a:rPr lang="en-US" sz="2000" dirty="0"/>
              <a:t>CISA</a:t>
            </a:r>
          </a:p>
          <a:p>
            <a:pPr lvl="1"/>
            <a:r>
              <a:rPr lang="en-US" sz="2000" dirty="0"/>
              <a:t>CISA </a:t>
            </a:r>
            <a:r>
              <a:rPr lang="en-US" sz="2000" dirty="0" err="1"/>
              <a:t>CSET</a:t>
            </a:r>
            <a:r>
              <a:rPr lang="en-US" sz="2000" dirty="0"/>
              <a:t> Tool</a:t>
            </a:r>
          </a:p>
          <a:p>
            <a:pPr lvl="1"/>
            <a:r>
              <a:rPr lang="en-US" sz="2000" dirty="0"/>
              <a:t>MS-ISAC National Cybersecurity Review</a:t>
            </a:r>
          </a:p>
          <a:p>
            <a:pPr lvl="1"/>
            <a:r>
              <a:rPr lang="en-US" sz="2000" dirty="0"/>
              <a:t>Third Party Assessments</a:t>
            </a:r>
          </a:p>
        </p:txBody>
      </p:sp>
    </p:spTree>
    <p:extLst>
      <p:ext uri="{BB962C8B-B14F-4D97-AF65-F5344CB8AC3E}">
        <p14:creationId xmlns:p14="http://schemas.microsoft.com/office/powerpoint/2010/main" val="1575723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9E2F0-FB69-45E2-B32C-378F1177A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 - Policies/Training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A54AE-2C1D-46E1-87AC-E805064C5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3725333" cy="3849624"/>
          </a:xfrm>
        </p:spPr>
        <p:txBody>
          <a:bodyPr/>
          <a:lstStyle/>
          <a:p>
            <a:r>
              <a:rPr lang="en-US" sz="1800" dirty="0"/>
              <a:t>Acceptable</a:t>
            </a:r>
          </a:p>
          <a:p>
            <a:pPr lvl="1"/>
            <a:r>
              <a:rPr lang="en-US" sz="1800" dirty="0"/>
              <a:t>Encryption</a:t>
            </a:r>
          </a:p>
          <a:p>
            <a:pPr lvl="1"/>
            <a:r>
              <a:rPr lang="en-US" sz="1800" dirty="0"/>
              <a:t>Use</a:t>
            </a:r>
          </a:p>
          <a:p>
            <a:r>
              <a:rPr lang="en-US" sz="1800" dirty="0"/>
              <a:t>Bluetooth</a:t>
            </a:r>
          </a:p>
          <a:p>
            <a:r>
              <a:rPr lang="en-US" sz="1800" dirty="0"/>
              <a:t>Clean Desk</a:t>
            </a:r>
          </a:p>
          <a:p>
            <a:r>
              <a:rPr lang="en-US" sz="1800" dirty="0"/>
              <a:t>Data Breach</a:t>
            </a:r>
          </a:p>
          <a:p>
            <a:r>
              <a:rPr lang="en-US" sz="1800" dirty="0"/>
              <a:t>Email/Email Retention</a:t>
            </a:r>
          </a:p>
          <a:p>
            <a:r>
              <a:rPr lang="en-US" sz="1800" dirty="0" err="1"/>
              <a:t>2FA</a:t>
            </a:r>
            <a:r>
              <a:rPr lang="en-US" sz="1800" dirty="0"/>
              <a:t>/MFA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0C8FE61-2F57-41D4-BBB0-036E5E2E2B01}"/>
              </a:ext>
            </a:extLst>
          </p:cNvPr>
          <p:cNvSpPr txBox="1">
            <a:spLocks/>
          </p:cNvSpPr>
          <p:nvPr/>
        </p:nvSpPr>
        <p:spPr>
          <a:xfrm>
            <a:off x="4233333" y="2014194"/>
            <a:ext cx="3725333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Information Logging</a:t>
            </a:r>
          </a:p>
          <a:p>
            <a:r>
              <a:rPr lang="en-US" sz="1800" dirty="0"/>
              <a:t>Internet Usage</a:t>
            </a:r>
          </a:p>
          <a:p>
            <a:r>
              <a:rPr lang="en-US" sz="1800" dirty="0"/>
              <a:t>Mobile Device Encryption</a:t>
            </a:r>
          </a:p>
          <a:p>
            <a:r>
              <a:rPr lang="en-US" sz="1800" dirty="0"/>
              <a:t>Password Construction</a:t>
            </a:r>
          </a:p>
          <a:p>
            <a:r>
              <a:rPr lang="en-US" sz="1800" dirty="0"/>
              <a:t>Remote Access</a:t>
            </a:r>
          </a:p>
          <a:p>
            <a:r>
              <a:rPr lang="en-US" sz="1800" dirty="0"/>
              <a:t>Removable Media</a:t>
            </a:r>
          </a:p>
          <a:p>
            <a:r>
              <a:rPr lang="en-US" sz="1800" dirty="0"/>
              <a:t>Router and Switch Security</a:t>
            </a:r>
          </a:p>
          <a:p>
            <a:r>
              <a:rPr lang="en-US" sz="1800" dirty="0"/>
              <a:t>Server Audit</a:t>
            </a:r>
          </a:p>
          <a:p>
            <a:pPr lvl="1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562CFB-8D89-4185-AAF7-2F12DFCE351D}"/>
              </a:ext>
            </a:extLst>
          </p:cNvPr>
          <p:cNvSpPr txBox="1">
            <a:spLocks/>
          </p:cNvSpPr>
          <p:nvPr/>
        </p:nvSpPr>
        <p:spPr>
          <a:xfrm>
            <a:off x="7679267" y="1925268"/>
            <a:ext cx="3725333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Malware protection</a:t>
            </a:r>
          </a:p>
          <a:p>
            <a:r>
              <a:rPr lang="en-US" sz="1800" dirty="0"/>
              <a:t>Social Engineering Awareness</a:t>
            </a:r>
          </a:p>
          <a:p>
            <a:r>
              <a:rPr lang="en-US" sz="1800" dirty="0"/>
              <a:t>Software installation</a:t>
            </a:r>
          </a:p>
          <a:p>
            <a:r>
              <a:rPr lang="en-US" sz="1800" dirty="0"/>
              <a:t>Equipment Disposal</a:t>
            </a:r>
          </a:p>
          <a:p>
            <a:r>
              <a:rPr lang="en-US" sz="1800" dirty="0"/>
              <a:t>VPN </a:t>
            </a:r>
          </a:p>
          <a:p>
            <a:r>
              <a:rPr lang="en-US" sz="1800" dirty="0"/>
              <a:t>Wireless Communication</a:t>
            </a:r>
          </a:p>
          <a:p>
            <a:r>
              <a:rPr lang="en-US" sz="1800" dirty="0"/>
              <a:t>Workstation Security</a:t>
            </a:r>
          </a:p>
          <a:p>
            <a:r>
              <a:rPr lang="en-US" sz="1800" dirty="0"/>
              <a:t>More….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73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6FE292-AB9C-406D-B109-6917F13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Considerations – </a:t>
            </a:r>
            <a:br>
              <a:rPr lang="en-US" dirty="0"/>
            </a:br>
            <a:r>
              <a:rPr lang="en-US" dirty="0"/>
              <a:t>Who should be included?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ACF1548-45A7-B891-6251-C47D469AD8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773706"/>
              </p:ext>
            </p:extLst>
          </p:nvPr>
        </p:nvGraphicFramePr>
        <p:xfrm>
          <a:off x="2730500" y="2251938"/>
          <a:ext cx="72771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6567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F1F026A-724C-4799-85E5-FAE6E31B7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953" y="431405"/>
            <a:ext cx="1930021" cy="2109399"/>
          </a:xfrm>
          <a:prstGeom prst="rect">
            <a:avLst/>
          </a:prstGeom>
        </p:spPr>
      </p:pic>
      <p:pic>
        <p:nvPicPr>
          <p:cNvPr id="9" name="Picture 8" descr="A picture containing text, sign, ceramic ware&#10;&#10;Description automatically generated">
            <a:extLst>
              <a:ext uri="{FF2B5EF4-FFF2-40B4-BE49-F238E27FC236}">
                <a16:creationId xmlns:a16="http://schemas.microsoft.com/office/drawing/2014/main" id="{157C9731-F969-420C-BA45-7168D7D43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55" y="235990"/>
            <a:ext cx="1984263" cy="192548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1AC637D-70C2-4D94-8E7B-47C8E5593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694" y="2115062"/>
            <a:ext cx="2566998" cy="2566998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75058ED7-79E9-4178-92AA-09C98E957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7174" y="471479"/>
            <a:ext cx="1980726" cy="2062245"/>
          </a:xfrm>
          <a:prstGeom prst="rect">
            <a:avLst/>
          </a:prstGeom>
        </p:spPr>
      </p:pic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id="{67F506C4-F6FE-4909-9BC8-61DD0A93DE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8522" y="333842"/>
            <a:ext cx="2344172" cy="2252382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B51C9A43-BA4D-4CA5-9C96-642C76E3D9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455" y="4618927"/>
            <a:ext cx="1953685" cy="19536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3E1F22-0F5C-4F02-A980-DBC6CB4799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7500" y="2540804"/>
            <a:ext cx="2002867" cy="18499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8D9851-EFCE-4BC3-9130-12A06E456F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3005" y="4682060"/>
            <a:ext cx="3494070" cy="1335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EF570E-499D-4C39-B845-CB14C19B2D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8757" y="4326523"/>
            <a:ext cx="2455634" cy="21282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019368-6584-4C0A-A9A6-143DA4ABA0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7500" y="4447627"/>
            <a:ext cx="2048434" cy="2109399"/>
          </a:xfrm>
          <a:prstGeom prst="rect">
            <a:avLst/>
          </a:prstGeom>
        </p:spPr>
      </p:pic>
      <p:sp>
        <p:nvSpPr>
          <p:cNvPr id="29" name="Title 28">
            <a:extLst>
              <a:ext uri="{FF2B5EF4-FFF2-40B4-BE49-F238E27FC236}">
                <a16:creationId xmlns:a16="http://schemas.microsoft.com/office/drawing/2014/main" id="{0C24100D-BABC-439B-8BD1-58E12A705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3194108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E8CFB-AB33-4384-924E-727093660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 dirty="0"/>
              <a:t>Where do you start?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E2DF8B-CE5B-4C2E-B57B-B1E198F74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760" y="1206900"/>
            <a:ext cx="4395429" cy="44623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0438F-F5FB-48E1-9683-099DC1847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5610" y="2005519"/>
            <a:ext cx="4957554" cy="3496120"/>
          </a:xfrm>
        </p:spPr>
        <p:txBody>
          <a:bodyPr>
            <a:noAutofit/>
          </a:bodyPr>
          <a:lstStyle/>
          <a:p>
            <a:r>
              <a:rPr lang="en-US" sz="2400" dirty="0"/>
              <a:t>Templates </a:t>
            </a:r>
          </a:p>
          <a:p>
            <a:pPr lvl="1"/>
            <a:r>
              <a:rPr lang="en-US" sz="2400" b="1" dirty="0"/>
              <a:t>SANS:</a:t>
            </a:r>
            <a:r>
              <a:rPr lang="en-US" sz="2400" dirty="0"/>
              <a:t> </a:t>
            </a:r>
            <a:r>
              <a:rPr lang="en-US" sz="1800" dirty="0"/>
              <a:t>https://</a:t>
            </a:r>
            <a:r>
              <a:rPr lang="en-US" sz="1800" dirty="0" err="1"/>
              <a:t>www.sans.org</a:t>
            </a:r>
            <a:r>
              <a:rPr lang="en-US" sz="1800" dirty="0"/>
              <a:t>/information-security-policy/?page=3</a:t>
            </a:r>
          </a:p>
          <a:p>
            <a:pPr marL="274320" lvl="1" indent="0">
              <a:buNone/>
            </a:pPr>
            <a:endParaRPr lang="en-US" sz="1800" dirty="0"/>
          </a:p>
          <a:p>
            <a:pPr lvl="1"/>
            <a:r>
              <a:rPr lang="en-US" sz="2400" b="1" dirty="0"/>
              <a:t>CISA </a:t>
            </a:r>
            <a:r>
              <a:rPr lang="en-US" sz="2400" b="1" dirty="0" err="1"/>
              <a:t>CSET</a:t>
            </a:r>
            <a:r>
              <a:rPr lang="en-US" sz="2400" b="1" dirty="0"/>
              <a:t> Tool: </a:t>
            </a:r>
            <a:r>
              <a:rPr lang="en-US" sz="1800" dirty="0"/>
              <a:t>https://</a:t>
            </a:r>
            <a:r>
              <a:rPr lang="en-US" sz="1800" dirty="0" err="1"/>
              <a:t>www.cisa.gov</a:t>
            </a:r>
            <a:r>
              <a:rPr lang="en-US" sz="1800" dirty="0"/>
              <a:t>/</a:t>
            </a:r>
            <a:r>
              <a:rPr lang="en-US" sz="1800" dirty="0" err="1"/>
              <a:t>stopransomware</a:t>
            </a:r>
            <a:r>
              <a:rPr lang="en-US" sz="1800" dirty="0"/>
              <a:t>/cyber-security-evaluation-tool-</a:t>
            </a:r>
            <a:r>
              <a:rPr lang="en-US" sz="1800" dirty="0" err="1"/>
              <a:t>csetr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80327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CF29-C0B9-4D0E-BECA-0E5D3429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 Your Incident Response Plan - Contacts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414D5-A4A5-4CFB-AA57-BA27D8662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078" y="1702620"/>
            <a:ext cx="5116503" cy="6231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Ransom Note Found – Machine Not Working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9BD375-77CC-4F84-9A51-25162630FCE4}"/>
              </a:ext>
            </a:extLst>
          </p:cNvPr>
          <p:cNvCxnSpPr>
            <a:cxnSpLocks/>
          </p:cNvCxnSpPr>
          <p:nvPr/>
        </p:nvCxnSpPr>
        <p:spPr>
          <a:xfrm>
            <a:off x="6107111" y="2098834"/>
            <a:ext cx="0" cy="60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92F9873-2EE6-464B-A0B9-9E6F755E0E5C}"/>
              </a:ext>
            </a:extLst>
          </p:cNvPr>
          <p:cNvSpPr txBox="1"/>
          <p:nvPr/>
        </p:nvSpPr>
        <p:spPr>
          <a:xfrm>
            <a:off x="3882630" y="2745687"/>
            <a:ext cx="459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Who gets the first call? Supervisor? IT?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4581B8-9E4C-495F-9137-F11C0219219F}"/>
              </a:ext>
            </a:extLst>
          </p:cNvPr>
          <p:cNvCxnSpPr>
            <a:cxnSpLocks/>
          </p:cNvCxnSpPr>
          <p:nvPr/>
        </p:nvCxnSpPr>
        <p:spPr>
          <a:xfrm>
            <a:off x="6107109" y="3125033"/>
            <a:ext cx="0" cy="60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2882305-B11F-4DA1-8A89-A89A9431C048}"/>
              </a:ext>
            </a:extLst>
          </p:cNvPr>
          <p:cNvSpPr txBox="1"/>
          <p:nvPr/>
        </p:nvSpPr>
        <p:spPr>
          <a:xfrm>
            <a:off x="3673079" y="3742980"/>
            <a:ext cx="501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Who is the next call? Create a call down list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EECBC62-1ADB-456A-988F-2C5F79BFC39C}"/>
              </a:ext>
            </a:extLst>
          </p:cNvPr>
          <p:cNvCxnSpPr>
            <a:cxnSpLocks/>
          </p:cNvCxnSpPr>
          <p:nvPr/>
        </p:nvCxnSpPr>
        <p:spPr>
          <a:xfrm>
            <a:off x="6107109" y="4112312"/>
            <a:ext cx="0" cy="60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727B01-1822-4BD6-A631-41EB6B831DD3}"/>
              </a:ext>
            </a:extLst>
          </p:cNvPr>
          <p:cNvSpPr txBox="1"/>
          <p:nvPr/>
        </p:nvSpPr>
        <p:spPr>
          <a:xfrm>
            <a:off x="3673080" y="4700217"/>
            <a:ext cx="5016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do you contact LE/Federal Agencies?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CD71F8-8711-42B3-AFA0-F5BB74B41FEE}"/>
              </a:ext>
            </a:extLst>
          </p:cNvPr>
          <p:cNvCxnSpPr>
            <a:cxnSpLocks/>
          </p:cNvCxnSpPr>
          <p:nvPr/>
        </p:nvCxnSpPr>
        <p:spPr>
          <a:xfrm>
            <a:off x="6096000" y="5089577"/>
            <a:ext cx="0" cy="607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D747CEF-5DC3-435B-BE50-F01194DF150F}"/>
              </a:ext>
            </a:extLst>
          </p:cNvPr>
          <p:cNvSpPr txBox="1"/>
          <p:nvPr/>
        </p:nvSpPr>
        <p:spPr>
          <a:xfrm>
            <a:off x="3673080" y="5717538"/>
            <a:ext cx="5016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do you contact insurance?</a:t>
            </a:r>
          </a:p>
        </p:txBody>
      </p:sp>
    </p:spTree>
    <p:extLst>
      <p:ext uri="{BB962C8B-B14F-4D97-AF65-F5344CB8AC3E}">
        <p14:creationId xmlns:p14="http://schemas.microsoft.com/office/powerpoint/2010/main" val="2539700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8CF29-C0B9-4D0E-BECA-0E5D34293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Elements of  Your Incident Response Plan – </a:t>
            </a:r>
            <a:br>
              <a:rPr lang="en-US" dirty="0"/>
            </a:br>
            <a:r>
              <a:rPr lang="en-US" dirty="0"/>
              <a:t>You will need…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8B0CAC-C1D9-7E58-D651-6A572E3390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2404136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81231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8CF29-C0B9-4D0E-BECA-0E5D34293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Elements of  Your Incident Response Plan – Public Relations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481CB16-439E-4683-560D-6DBA319868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6475037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3350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D6CD28-D147-4DC0-A5FF-335351C7D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CDDF69-9963-4CB8-8441-2D6CA2C66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199"/>
            <a:ext cx="11281609" cy="21461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B53A5F-63B3-4E86-93F7-275390D70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0453"/>
            <a:ext cx="10954512" cy="1819656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A34A14-51F5-4B42-B49C-C92452944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794" y="844481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Disclaimer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C14D14B-F668-473B-19BD-39D69B8F12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9694521"/>
              </p:ext>
            </p:extLst>
          </p:nvPr>
        </p:nvGraphicFramePr>
        <p:xfrm>
          <a:off x="1473200" y="3060562"/>
          <a:ext cx="9269012" cy="2908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1377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F5344-C734-4CA5-AF1F-449531520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 OHS/MIAC Cybersecurity Program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697CAC6-6001-B3D7-5E5E-A3FC75A526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21616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6C4D022-E2BC-435F-9CDB-44DC57C07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50C993-B2CD-4884-9E37-7A27A83E00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8" r="1" b="2210"/>
          <a:stretch/>
        </p:blipFill>
        <p:spPr>
          <a:xfrm>
            <a:off x="20" y="10"/>
            <a:ext cx="5663460" cy="3428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26CAD6-45B1-4A85-A196-E722067B1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3480" y="0"/>
            <a:ext cx="6525472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0936D5-2DCE-48A4-93BC-BA7861B4E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81848" y="320040"/>
            <a:ext cx="5888736" cy="6217920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1B0A2C-9A1B-48DB-B2B7-748B6CCBF4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95"/>
          <a:stretch/>
        </p:blipFill>
        <p:spPr>
          <a:xfrm>
            <a:off x="20" y="3429000"/>
            <a:ext cx="5663460" cy="3429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FC00F-BD4A-4B13-98B3-9D5C13BAB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581" y="1463040"/>
            <a:ext cx="5245269" cy="3931920"/>
          </a:xfrm>
        </p:spPr>
        <p:txBody>
          <a:bodyPr>
            <a:normAutofit/>
          </a:bodyPr>
          <a:lstStyle/>
          <a:p>
            <a:r>
              <a:rPr lang="en-US" sz="2400" dirty="0"/>
              <a:t>Get everyone to the table </a:t>
            </a:r>
          </a:p>
          <a:p>
            <a:r>
              <a:rPr lang="en-US" sz="2400" dirty="0"/>
              <a:t>Don’t rush!</a:t>
            </a:r>
          </a:p>
          <a:p>
            <a:r>
              <a:rPr lang="en-US" sz="2400" dirty="0"/>
              <a:t>Walk through the entire scenario with your IR Plan</a:t>
            </a:r>
          </a:p>
          <a:p>
            <a:r>
              <a:rPr lang="en-US" sz="2400" dirty="0"/>
              <a:t>Find the gaps….discuss how to fill them</a:t>
            </a:r>
          </a:p>
          <a:p>
            <a:r>
              <a:rPr lang="en-US" sz="2400" dirty="0"/>
              <a:t>Revise the plan.</a:t>
            </a:r>
          </a:p>
        </p:txBody>
      </p:sp>
    </p:spTree>
    <p:extLst>
      <p:ext uri="{BB962C8B-B14F-4D97-AF65-F5344CB8AC3E}">
        <p14:creationId xmlns:p14="http://schemas.microsoft.com/office/powerpoint/2010/main" val="638827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F5344-C734-4CA5-AF1F-449531520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 OHS/MIAC Cybersecurity Program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697CAC6-6001-B3D7-5E5E-A3FC75A526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67576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87FFCA-B372-40F2-9AE3-9FAE656B5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8" y="1130199"/>
            <a:ext cx="5060992" cy="4573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44088A-18F5-4B1C-A262-5E88F60B6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066" y="564693"/>
            <a:ext cx="4598464" cy="28642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3A452-602A-4FAA-A5B2-3D3A51920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6350" y="3844471"/>
            <a:ext cx="4602152" cy="1463315"/>
          </a:xfrm>
        </p:spPr>
        <p:txBody>
          <a:bodyPr>
            <a:noAutofit/>
          </a:bodyPr>
          <a:lstStyle/>
          <a:p>
            <a:r>
              <a:rPr lang="en-US" sz="2400" dirty="0"/>
              <a:t>Information sharing</a:t>
            </a:r>
          </a:p>
          <a:p>
            <a:r>
              <a:rPr lang="en-US" sz="2400" dirty="0"/>
              <a:t>Helps others</a:t>
            </a:r>
          </a:p>
          <a:p>
            <a:r>
              <a:rPr lang="en-US" sz="2400" dirty="0"/>
              <a:t>Helps you</a:t>
            </a:r>
          </a:p>
          <a:p>
            <a:r>
              <a:rPr lang="en-US" sz="2400" dirty="0"/>
              <a:t>Anonymize</a:t>
            </a:r>
          </a:p>
        </p:txBody>
      </p:sp>
    </p:spTree>
    <p:extLst>
      <p:ext uri="{BB962C8B-B14F-4D97-AF65-F5344CB8AC3E}">
        <p14:creationId xmlns:p14="http://schemas.microsoft.com/office/powerpoint/2010/main" val="4186805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2D79C4-82DD-4E66-98D6-53AC0C917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94CEDA-F133-49F0-99E4-34E2CCD72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62800" y="3662447"/>
            <a:ext cx="4421717" cy="2722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67AD5D-4D87-4D13-97F5-202BDC62F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642594"/>
            <a:ext cx="4421717" cy="2947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28A131-C31E-4009-BB46-07B47092F2C3}"/>
              </a:ext>
            </a:extLst>
          </p:cNvPr>
          <p:cNvSpPr txBox="1"/>
          <p:nvPr/>
        </p:nvSpPr>
        <p:spPr>
          <a:xfrm>
            <a:off x="728133" y="1659467"/>
            <a:ext cx="59753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Angie Robinson</a:t>
            </a:r>
          </a:p>
          <a:p>
            <a:r>
              <a:rPr lang="en-US" dirty="0"/>
              <a:t>Cybersecurity Specialist</a:t>
            </a:r>
          </a:p>
          <a:p>
            <a:r>
              <a:rPr lang="en-US" dirty="0"/>
              <a:t>Missouri Office of Homeland Security</a:t>
            </a:r>
          </a:p>
          <a:p>
            <a:r>
              <a:rPr lang="en-US" dirty="0"/>
              <a:t>Missouri Information Analysis Center</a:t>
            </a:r>
          </a:p>
          <a:p>
            <a:r>
              <a:rPr lang="en-US" dirty="0"/>
              <a:t>Missouri Department of Public Safety</a:t>
            </a:r>
          </a:p>
          <a:p>
            <a:endParaRPr lang="en-US" b="1" dirty="0"/>
          </a:p>
          <a:p>
            <a:r>
              <a:rPr lang="en-US" b="1" dirty="0" err="1"/>
              <a:t>Angela.Robinson@mshp.dps.mo.gov</a:t>
            </a:r>
            <a:endParaRPr lang="en-US" b="1" dirty="0"/>
          </a:p>
          <a:p>
            <a:r>
              <a:rPr lang="en-US" b="1" dirty="0"/>
              <a:t>Cyber Line: 573-526-0153</a:t>
            </a:r>
          </a:p>
          <a:p>
            <a:r>
              <a:rPr lang="en-US" b="1" dirty="0"/>
              <a:t>Desk: 573-751-9000 </a:t>
            </a:r>
            <a:r>
              <a:rPr lang="en-US" b="1" dirty="0" err="1"/>
              <a:t>x4262</a:t>
            </a:r>
            <a:endParaRPr lang="en-US" b="1" dirty="0"/>
          </a:p>
          <a:p>
            <a:r>
              <a:rPr lang="en-US" b="1" dirty="0"/>
              <a:t>Cell: 573-301-2023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477639-FB95-4989-B906-0DED559AFAD9}"/>
              </a:ext>
            </a:extLst>
          </p:cNvPr>
          <p:cNvSpPr txBox="1"/>
          <p:nvPr/>
        </p:nvSpPr>
        <p:spPr>
          <a:xfrm>
            <a:off x="728133" y="5041350"/>
            <a:ext cx="444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 OHS Cybersecurity Unit </a:t>
            </a:r>
          </a:p>
          <a:p>
            <a:r>
              <a:rPr lang="en-US" dirty="0"/>
              <a:t>573-526-0153</a:t>
            </a:r>
          </a:p>
          <a:p>
            <a:r>
              <a:rPr lang="en-US" dirty="0"/>
              <a:t>securityintel@mshp.dps.mo.gov</a:t>
            </a:r>
          </a:p>
        </p:txBody>
      </p:sp>
    </p:spTree>
    <p:extLst>
      <p:ext uri="{BB962C8B-B14F-4D97-AF65-F5344CB8AC3E}">
        <p14:creationId xmlns:p14="http://schemas.microsoft.com/office/powerpoint/2010/main" val="1168948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AF515E41-913C-4B69-916F-62FEF7CD1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4D05DEFE-805B-4BAD-A331-F023FB59F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233264"/>
            <a:ext cx="3324388" cy="375562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769BEAB-603A-4E49-80C3-507378EFE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42" y="472152"/>
            <a:ext cx="2999232" cy="3277848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8079330-E28A-47D5-A296-B9B86D6E6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279" y="396576"/>
            <a:ext cx="2146599" cy="2146599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F4E53ACD-FACA-4AC5-A7A2-7DCA6AA69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42136"/>
            <a:ext cx="2722671" cy="246653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3F18D1-C28A-4169-BEBE-C4E910338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4154694"/>
            <a:ext cx="3324388" cy="2470041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D324C89-49D0-4238-BC2F-E8B76CD66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706" y="3157966"/>
            <a:ext cx="2387745" cy="318366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06DFDBB-4521-4E36-825C-EB821C7DF3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871984"/>
            <a:ext cx="2722671" cy="375562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F78B1D-2B20-47C4-B106-962315536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9450" y="237744"/>
            <a:ext cx="5377853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BCBD8A-2DB9-4198-95AA-53154902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4042" y="374904"/>
            <a:ext cx="5106102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1F481-97D0-4FD3-B164-43A10D7DC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534" y="642594"/>
            <a:ext cx="4560470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Introduction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4DD3C-F41E-4F17-8614-D8F0AD75A4EA}"/>
              </a:ext>
            </a:extLst>
          </p:cNvPr>
          <p:cNvSpPr txBox="1"/>
          <p:nvPr/>
        </p:nvSpPr>
        <p:spPr>
          <a:xfrm>
            <a:off x="6976533" y="2103120"/>
            <a:ext cx="4560471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700" dirty="0"/>
              <a:t>Missouri Department of Public Safety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700" dirty="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700" dirty="0"/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700" dirty="0"/>
              <a:t>Missouri Office of Homeland Security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700" dirty="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700" dirty="0"/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700" dirty="0"/>
              <a:t>Missouri Information Analysis Center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700" dirty="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700" dirty="0"/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700" dirty="0"/>
              <a:t>Cybersecurity Specialist</a:t>
            </a:r>
          </a:p>
        </p:txBody>
      </p:sp>
    </p:spTree>
    <p:extLst>
      <p:ext uri="{BB962C8B-B14F-4D97-AF65-F5344CB8AC3E}">
        <p14:creationId xmlns:p14="http://schemas.microsoft.com/office/powerpoint/2010/main" val="2890566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CFC67D0-131C-4064-873F-59771B446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CB1314-41E8-414B-9954-6D611623D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53941D-7A4E-4CA7-840E-D52BA6D74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2A952ED-3677-40E9-BC2B-C6900A2DC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9658C0-3DAF-459A-AABB-BFBE8DAD5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C654A35-C1F2-4731-A8E1-85529EC19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6020133-135E-4D08-9F4A-D76B87578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3B433EC-BBED-49B6-AEF1-222719B85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8" y="846669"/>
            <a:ext cx="3123462" cy="312346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ABB4D5-4709-4317-B758-F0A030102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8420" y="1493533"/>
            <a:ext cx="0" cy="174715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52C67AB-3448-4B5A-9539-EE171A5D6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3" y="887087"/>
            <a:ext cx="3134464" cy="3040429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A477F11-4113-4940-9B89-E4D2DFCD8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3577" y="1493533"/>
            <a:ext cx="0" cy="174715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A1A8404-52F6-440C-A1D1-A8F646F53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676" y="523465"/>
            <a:ext cx="3834208" cy="383420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E7CA313-2F4B-4574-8399-12EF6A1BF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06119"/>
            <a:ext cx="12192000" cy="225188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0B343-EAF4-4352-BF09-7334557C8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>
                <a:solidFill>
                  <a:schemeClr val="tx1"/>
                </a:solidFill>
              </a:rPr>
              <a:t>Fusion Centers</a:t>
            </a:r>
          </a:p>
        </p:txBody>
      </p:sp>
    </p:spTree>
    <p:extLst>
      <p:ext uri="{BB962C8B-B14F-4D97-AF65-F5344CB8AC3E}">
        <p14:creationId xmlns:p14="http://schemas.microsoft.com/office/powerpoint/2010/main" val="3043445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F5344-C734-4CA5-AF1F-449531520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 OHS/MIAC Cybersecurity Program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697CAC6-6001-B3D7-5E5E-A3FC75A526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5589604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81431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EE537B6-098D-494F-9A54-F22CD0977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328FD4-8F4F-45D0-B179-C09F34FF8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082" y="407588"/>
            <a:ext cx="5532146" cy="6066184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22A8B8-E29F-4EB2-95D4-3C24EF234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1EF9F5-BAA7-45A5-BD84-F3184FCED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636BC-22D4-471A-9BB0-6B55F27A8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4729" y="693186"/>
            <a:ext cx="4602152" cy="3557805"/>
          </a:xfrm>
        </p:spPr>
        <p:txBody>
          <a:bodyPr>
            <a:noAutofit/>
          </a:bodyPr>
          <a:lstStyle/>
          <a:p>
            <a:r>
              <a:rPr lang="en-US" sz="3200" dirty="0"/>
              <a:t>Outreach</a:t>
            </a:r>
          </a:p>
          <a:p>
            <a:r>
              <a:rPr lang="en-US" sz="3200" dirty="0"/>
              <a:t>Cyber Training</a:t>
            </a:r>
          </a:p>
          <a:p>
            <a:r>
              <a:rPr lang="en-US" sz="3200" dirty="0"/>
              <a:t>Tabletops</a:t>
            </a:r>
          </a:p>
          <a:p>
            <a:r>
              <a:rPr lang="en-US" sz="3200" dirty="0"/>
              <a:t>Incident Response Workshops</a:t>
            </a:r>
          </a:p>
          <a:p>
            <a:r>
              <a:rPr lang="en-US" sz="3200" dirty="0"/>
              <a:t>Cyber Intelligence Partners (CIP) Program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A1CAFA-2A51-4A05-93C2-85F59D16900A}"/>
              </a:ext>
            </a:extLst>
          </p:cNvPr>
          <p:cNvGrpSpPr/>
          <p:nvPr/>
        </p:nvGrpSpPr>
        <p:grpSpPr>
          <a:xfrm>
            <a:off x="882713" y="2079507"/>
            <a:ext cx="4572418" cy="2743450"/>
            <a:chOff x="447913" y="1658"/>
            <a:chExt cx="2863304" cy="17179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F221B4-D5A3-4453-851E-5FABFE7A4AAF}"/>
                </a:ext>
              </a:extLst>
            </p:cNvPr>
            <p:cNvSpPr/>
            <p:nvPr/>
          </p:nvSpPr>
          <p:spPr>
            <a:xfrm>
              <a:off x="447913" y="1658"/>
              <a:ext cx="2863304" cy="1717982"/>
            </a:xfrm>
            <a:prstGeom prst="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49CF1B-D1D5-418D-B080-BF482957A619}"/>
                </a:ext>
              </a:extLst>
            </p:cNvPr>
            <p:cNvSpPr txBox="1"/>
            <p:nvPr/>
          </p:nvSpPr>
          <p:spPr>
            <a:xfrm>
              <a:off x="447913" y="1658"/>
              <a:ext cx="2863304" cy="17179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070" tIns="179070" rIns="179070" bIns="179070" numCol="1" spcCol="1270" anchor="ctr" anchorCtr="0">
              <a:normAutofit/>
            </a:bodyPr>
            <a:lstStyle/>
            <a:p>
              <a:pPr marL="0" lvl="0" indent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5000" kern="1200"/>
                <a:t>Train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4951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F5344-C734-4CA5-AF1F-449531520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 OHS/MIAC Cybersecurity Program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697CAC6-6001-B3D7-5E5E-A3FC75A526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38992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4E0B43-E217-4129-9AF6-9425CC34A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256" y="2096987"/>
            <a:ext cx="4414438" cy="26821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18CC2-F66B-4040-9496-AFB5D4130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5610" y="721224"/>
            <a:ext cx="4957554" cy="3496120"/>
          </a:xfrm>
        </p:spPr>
        <p:txBody>
          <a:bodyPr>
            <a:noAutofit/>
          </a:bodyPr>
          <a:lstStyle/>
          <a:p>
            <a:r>
              <a:rPr lang="en-US" sz="2000" dirty="0"/>
              <a:t>Weekly Cybersecurity Open Source Intelligence Wrap Up</a:t>
            </a:r>
          </a:p>
          <a:p>
            <a:r>
              <a:rPr lang="en-US" sz="2000" dirty="0"/>
              <a:t>Vulnerability notification</a:t>
            </a:r>
          </a:p>
          <a:p>
            <a:r>
              <a:rPr lang="en-US" sz="2000" dirty="0"/>
              <a:t>Gathering and processing cyber intelligence</a:t>
            </a:r>
          </a:p>
          <a:p>
            <a:r>
              <a:rPr lang="en-US" sz="2000" dirty="0"/>
              <a:t>OSINT gathering (including dark web)</a:t>
            </a:r>
          </a:p>
          <a:p>
            <a:r>
              <a:rPr lang="en-US" sz="2000" dirty="0"/>
              <a:t>Indicators of Compromise (IOC) research</a:t>
            </a:r>
          </a:p>
          <a:p>
            <a:r>
              <a:rPr lang="en-US" sz="2000" dirty="0"/>
              <a:t>Requests for information</a:t>
            </a:r>
          </a:p>
          <a:p>
            <a:r>
              <a:rPr lang="en-US" sz="2000" dirty="0"/>
              <a:t>Developing and disseminating cyber intelligence products</a:t>
            </a:r>
          </a:p>
        </p:txBody>
      </p:sp>
    </p:spTree>
    <p:extLst>
      <p:ext uri="{BB962C8B-B14F-4D97-AF65-F5344CB8AC3E}">
        <p14:creationId xmlns:p14="http://schemas.microsoft.com/office/powerpoint/2010/main" val="954549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F5344-C734-4CA5-AF1F-449531520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 OHS/MIAC Cybersecurity Program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697CAC6-6001-B3D7-5E5E-A3FC75A526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84976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Sagona Extra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agona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DB95DD-0319-4EE5-8C5C-9CEDF75E02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F3B215-496E-4790-A364-7C1C46DEC771}">
  <ds:schemaRefs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16c05727-aa75-4e4a-9b5f-8a80a1165891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E2713E1-6312-427E-BFCB-C5A5DA3013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{4FA43FFD-5A8A-47A5-8E1B-225308374F3B}tf78829772_win32</Template>
  <TotalTime>231</TotalTime>
  <Words>1162</Words>
  <Application>Microsoft Office PowerPoint</Application>
  <PresentationFormat>Widescreen</PresentationFormat>
  <Paragraphs>229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Garamond</vt:lpstr>
      <vt:lpstr>Sagona Book</vt:lpstr>
      <vt:lpstr>Sagona ExtraLight</vt:lpstr>
      <vt:lpstr>SavonVTI</vt:lpstr>
      <vt:lpstr>Components of an Effective Incident Response Plan</vt:lpstr>
      <vt:lpstr>Disclaimer</vt:lpstr>
      <vt:lpstr>Introduction </vt:lpstr>
      <vt:lpstr>Fusion Centers</vt:lpstr>
      <vt:lpstr>MO OHS/MIAC Cybersecurity Program</vt:lpstr>
      <vt:lpstr>PowerPoint Presentation</vt:lpstr>
      <vt:lpstr>MO OHS/MIAC Cybersecurity Program</vt:lpstr>
      <vt:lpstr>PowerPoint Presentation</vt:lpstr>
      <vt:lpstr>MO OHS/MIAC Cybersecurity Program</vt:lpstr>
      <vt:lpstr>PowerPoint Presentation</vt:lpstr>
      <vt:lpstr>Considerations - </vt:lpstr>
      <vt:lpstr>Considerations –  Assessments</vt:lpstr>
      <vt:lpstr>Considerations - Policies/Training</vt:lpstr>
      <vt:lpstr>Considerations –  Who should be included?</vt:lpstr>
      <vt:lpstr>Resources</vt:lpstr>
      <vt:lpstr>Where do you start?</vt:lpstr>
      <vt:lpstr>Elements of  Your Incident Response Plan - Contacts</vt:lpstr>
      <vt:lpstr>Elements of  Your Incident Response Plan –  You will need…</vt:lpstr>
      <vt:lpstr>Elements of  Your Incident Response Plan – Public Relations</vt:lpstr>
      <vt:lpstr>MO OHS/MIAC Cybersecurity Program</vt:lpstr>
      <vt:lpstr>PowerPoint Presentation</vt:lpstr>
      <vt:lpstr>MO OHS/MIAC Cybersecurity Program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Components of an Effective Incident Response Plan</dc:title>
  <dc:creator>Robinson, Angela</dc:creator>
  <cp:lastModifiedBy>Robinson, Angela</cp:lastModifiedBy>
  <cp:revision>23</cp:revision>
  <cp:lastPrinted>2022-11-30T13:34:14Z</cp:lastPrinted>
  <dcterms:created xsi:type="dcterms:W3CDTF">2022-09-08T13:33:07Z</dcterms:created>
  <dcterms:modified xsi:type="dcterms:W3CDTF">2022-11-30T13:35:26Z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