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 id="2147483678" r:id="rId2"/>
  </p:sldMasterIdLst>
  <p:notesMasterIdLst>
    <p:notesMasterId r:id="rId19"/>
  </p:notesMasterIdLst>
  <p:sldIdLst>
    <p:sldId id="259" r:id="rId3"/>
    <p:sldId id="257" r:id="rId4"/>
    <p:sldId id="2257" r:id="rId5"/>
    <p:sldId id="2225" r:id="rId6"/>
    <p:sldId id="2224" r:id="rId7"/>
    <p:sldId id="2231" r:id="rId8"/>
    <p:sldId id="2228" r:id="rId9"/>
    <p:sldId id="2229" r:id="rId10"/>
    <p:sldId id="2249" r:id="rId11"/>
    <p:sldId id="2251" r:id="rId12"/>
    <p:sldId id="2252" r:id="rId13"/>
    <p:sldId id="2253" r:id="rId14"/>
    <p:sldId id="2254" r:id="rId15"/>
    <p:sldId id="2255" r:id="rId16"/>
    <p:sldId id="2256" r:id="rId17"/>
    <p:sldId id="221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rategy and Process meeting slides" id="{19487819-97BF-4119-9DD4-E5C45761D9D7}">
          <p14:sldIdLst>
            <p14:sldId id="259"/>
            <p14:sldId id="257"/>
            <p14:sldId id="2257"/>
            <p14:sldId id="2225"/>
            <p14:sldId id="2224"/>
            <p14:sldId id="2231"/>
            <p14:sldId id="2228"/>
            <p14:sldId id="2229"/>
            <p14:sldId id="2249"/>
            <p14:sldId id="2251"/>
            <p14:sldId id="2252"/>
            <p14:sldId id="2253"/>
            <p14:sldId id="2254"/>
            <p14:sldId id="2255"/>
          </p14:sldIdLst>
        </p14:section>
        <p14:section name="Sample Slide Layouts" id="{964AC7CE-F305-417A-BC7F-423AB52A87F4}">
          <p14:sldIdLst>
            <p14:sldId id="2256"/>
            <p14:sldId id="22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6604"/>
    <a:srgbClr val="AA6404"/>
    <a:srgbClr val="996600"/>
    <a:srgbClr val="000000"/>
    <a:srgbClr val="A29166"/>
    <a:srgbClr val="062E61"/>
    <a:srgbClr val="001370"/>
    <a:srgbClr val="FF9103"/>
    <a:srgbClr val="001689"/>
    <a:srgbClr val="000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75497" autoAdjust="0"/>
  </p:normalViewPr>
  <p:slideViewPr>
    <p:cSldViewPr snapToGrid="0">
      <p:cViewPr varScale="1">
        <p:scale>
          <a:sx n="68" d="100"/>
          <a:sy n="68" d="100"/>
        </p:scale>
        <p:origin x="1224"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9.svg"/><Relationship Id="rId1" Type="http://schemas.openxmlformats.org/officeDocument/2006/relationships/image" Target="../media/image14.png"/><Relationship Id="rId6" Type="http://schemas.openxmlformats.org/officeDocument/2006/relationships/image" Target="../media/image23.svg"/><Relationship Id="rId5" Type="http://schemas.openxmlformats.org/officeDocument/2006/relationships/image" Target="../media/image16.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9.svg"/><Relationship Id="rId1" Type="http://schemas.openxmlformats.org/officeDocument/2006/relationships/image" Target="../media/image14.png"/><Relationship Id="rId6" Type="http://schemas.openxmlformats.org/officeDocument/2006/relationships/image" Target="../media/image23.svg"/><Relationship Id="rId5" Type="http://schemas.openxmlformats.org/officeDocument/2006/relationships/image" Target="../media/image16.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3F05F-268F-47B6-914D-04C61CA19433}" type="doc">
      <dgm:prSet loTypeId="urn:microsoft.com/office/officeart/2005/8/layout/default" loCatId="list" qsTypeId="urn:microsoft.com/office/officeart/2005/8/quickstyle/simple1" qsCatId="simple" csTypeId="urn:microsoft.com/office/officeart/2005/8/colors/accent1_2" csCatId="accent1" phldr="1"/>
      <dgm:spPr/>
    </dgm:pt>
    <dgm:pt modelId="{D5FEBF96-6072-4409-AC86-1D8D82B5D34D}">
      <dgm:prSet phldrT="[Text]" custT="1"/>
      <dgm:spPr/>
      <dgm:t>
        <a:bodyPr/>
        <a:lstStyle/>
        <a:p>
          <a:pPr>
            <a:buFont typeface="+mj-lt"/>
            <a:buAutoNum type="arabicPeriod"/>
          </a:pPr>
          <a:r>
            <a:rPr lang="en-US" sz="2000" b="1" dirty="0">
              <a:effectLst/>
              <a:latin typeface="+mn-lt"/>
              <a:ea typeface="Calibri" panose="020F0502020204030204" pitchFamily="34" charset="0"/>
              <a:cs typeface="Calibri" panose="020F0502020204030204" pitchFamily="34" charset="0"/>
            </a:rPr>
            <a:t>State Partner Strategy Meetings</a:t>
          </a:r>
          <a:endParaRPr lang="en-US" sz="2000" dirty="0">
            <a:latin typeface="+mn-lt"/>
          </a:endParaRPr>
        </a:p>
      </dgm:t>
      <dgm:extLst>
        <a:ext uri="{E40237B7-FDA0-4F09-8148-C483321AD2D9}">
          <dgm14:cNvPr xmlns:dgm14="http://schemas.microsoft.com/office/drawing/2010/diagram" id="0" name="" descr="State Partner Strategy Meetings &#10;"/>
        </a:ext>
      </dgm:extLst>
    </dgm:pt>
    <dgm:pt modelId="{3ACD1BE9-76E2-45A3-99A8-6CA122219682}" type="parTrans" cxnId="{37AD9AE5-9E23-4E32-8974-65B9AC39839A}">
      <dgm:prSet/>
      <dgm:spPr/>
      <dgm:t>
        <a:bodyPr/>
        <a:lstStyle/>
        <a:p>
          <a:endParaRPr lang="en-US"/>
        </a:p>
      </dgm:t>
    </dgm:pt>
    <dgm:pt modelId="{E3796BA6-148A-46AB-B3D6-7552A6F9A172}" type="sibTrans" cxnId="{37AD9AE5-9E23-4E32-8974-65B9AC39839A}">
      <dgm:prSet/>
      <dgm:spPr/>
      <dgm:t>
        <a:bodyPr/>
        <a:lstStyle/>
        <a:p>
          <a:endParaRPr lang="en-US"/>
        </a:p>
      </dgm:t>
    </dgm:pt>
    <dgm:pt modelId="{B4297DDB-6BE8-4C36-9EF1-EEB5434EBC79}">
      <dgm:prSet phldrT="[Text]" custT="1"/>
      <dgm:spPr/>
      <dgm:t>
        <a:bodyPr/>
        <a:lstStyle/>
        <a:p>
          <a:pPr>
            <a:buFont typeface="+mj-lt"/>
            <a:buAutoNum type="arabicPeriod"/>
          </a:pPr>
          <a:r>
            <a:rPr lang="en-US" sz="2000" b="1" dirty="0">
              <a:effectLst/>
              <a:latin typeface="+mn-lt"/>
              <a:ea typeface="Calibri" panose="020F0502020204030204" pitchFamily="34" charset="0"/>
              <a:cs typeface="Calibri" panose="020F0502020204030204" pitchFamily="34" charset="0"/>
            </a:rPr>
            <a:t>Local Jurisdiction Listening Sessions</a:t>
          </a:r>
          <a:endParaRPr lang="en-US" sz="2000" dirty="0">
            <a:effectLst/>
            <a:latin typeface="+mn-lt"/>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Local Jurisdiction Listening Sessions&#10;"/>
        </a:ext>
      </dgm:extLst>
    </dgm:pt>
    <dgm:pt modelId="{A80CAF5A-7AC3-48FA-8497-C7D418AA9B75}" type="parTrans" cxnId="{0B7AB20B-2CFF-4CF9-A673-250639FA2E7A}">
      <dgm:prSet/>
      <dgm:spPr/>
      <dgm:t>
        <a:bodyPr/>
        <a:lstStyle/>
        <a:p>
          <a:endParaRPr lang="en-US"/>
        </a:p>
      </dgm:t>
    </dgm:pt>
    <dgm:pt modelId="{6016ED8F-DA54-450F-B257-6A353B4652BD}" type="sibTrans" cxnId="{0B7AB20B-2CFF-4CF9-A673-250639FA2E7A}">
      <dgm:prSet/>
      <dgm:spPr/>
      <dgm:t>
        <a:bodyPr/>
        <a:lstStyle/>
        <a:p>
          <a:endParaRPr lang="en-US"/>
        </a:p>
      </dgm:t>
    </dgm:pt>
    <dgm:pt modelId="{0AD271B6-1E38-4028-98E4-1AC12B6C0CB7}">
      <dgm:prSet custT="1"/>
      <dgm:spPr/>
      <dgm:t>
        <a:bodyPr/>
        <a:lstStyle/>
        <a:p>
          <a:r>
            <a:rPr lang="en-US" sz="2000" b="1" dirty="0">
              <a:effectLst/>
              <a:latin typeface="+mn-lt"/>
              <a:ea typeface="Calibri" panose="020F0502020204030204" pitchFamily="34" charset="0"/>
              <a:cs typeface="Calibri" panose="020F0502020204030204" pitchFamily="34" charset="0"/>
            </a:rPr>
            <a:t>Collating Data</a:t>
          </a:r>
          <a:endParaRPr lang="en-US" sz="2000" dirty="0">
            <a:effectLst/>
            <a:latin typeface="+mn-lt"/>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Collating Data&#10;"/>
        </a:ext>
      </dgm:extLst>
    </dgm:pt>
    <dgm:pt modelId="{54B7BDAE-2595-47D7-9EEE-4159671B143D}" type="parTrans" cxnId="{7FDF91F4-4A0F-4576-9173-71124871E347}">
      <dgm:prSet/>
      <dgm:spPr/>
      <dgm:t>
        <a:bodyPr/>
        <a:lstStyle/>
        <a:p>
          <a:endParaRPr lang="en-US"/>
        </a:p>
      </dgm:t>
    </dgm:pt>
    <dgm:pt modelId="{AE5097E5-14DF-473D-A419-251CC527E30C}" type="sibTrans" cxnId="{7FDF91F4-4A0F-4576-9173-71124871E347}">
      <dgm:prSet/>
      <dgm:spPr/>
      <dgm:t>
        <a:bodyPr/>
        <a:lstStyle/>
        <a:p>
          <a:endParaRPr lang="en-US"/>
        </a:p>
      </dgm:t>
    </dgm:pt>
    <dgm:pt modelId="{13A3BD00-3CC4-458A-981D-0DB2D1A4976B}">
      <dgm:prSet custT="1"/>
      <dgm:spPr/>
      <dgm:t>
        <a:bodyPr/>
        <a:lstStyle/>
        <a:p>
          <a:r>
            <a:rPr lang="en-US" sz="2000" b="1" dirty="0">
              <a:effectLst/>
              <a:latin typeface="+mn-lt"/>
              <a:ea typeface="Calibri" panose="020F0502020204030204" pitchFamily="34" charset="0"/>
              <a:cs typeface="Calibri" panose="020F0502020204030204" pitchFamily="34" charset="0"/>
            </a:rPr>
            <a:t>The HSS RNA, RSD Report, &amp; COA’s</a:t>
          </a:r>
          <a:endParaRPr lang="en-US" sz="2000" dirty="0">
            <a:effectLst/>
            <a:latin typeface="+mn-lt"/>
            <a:ea typeface="Calibri" panose="020F0502020204030204" pitchFamily="34" charset="0"/>
            <a:cs typeface="Times New Roman" panose="02020603050405020304" pitchFamily="18" charset="0"/>
          </a:endParaRPr>
        </a:p>
      </dgm:t>
      <dgm:extLst>
        <a:ext uri="{E40237B7-FDA0-4F09-8148-C483321AD2D9}">
          <dgm14:cNvPr xmlns:dgm14="http://schemas.microsoft.com/office/drawing/2010/diagram" id="0" name="" descr="The HSS RNA, RSD Report, &amp; COA’s&#10;"/>
        </a:ext>
      </dgm:extLst>
    </dgm:pt>
    <dgm:pt modelId="{E16D8075-584F-4118-A2DE-8CA0D899A3AD}" type="parTrans" cxnId="{CE96176C-ED2E-41C3-A866-4F66817E4506}">
      <dgm:prSet/>
      <dgm:spPr/>
      <dgm:t>
        <a:bodyPr/>
        <a:lstStyle/>
        <a:p>
          <a:endParaRPr lang="en-US"/>
        </a:p>
      </dgm:t>
    </dgm:pt>
    <dgm:pt modelId="{EAD54BE2-B38C-44BE-9350-C8ABFDFFA8AD}" type="sibTrans" cxnId="{CE96176C-ED2E-41C3-A866-4F66817E4506}">
      <dgm:prSet/>
      <dgm:spPr/>
      <dgm:t>
        <a:bodyPr/>
        <a:lstStyle/>
        <a:p>
          <a:endParaRPr lang="en-US"/>
        </a:p>
      </dgm:t>
    </dgm:pt>
    <dgm:pt modelId="{02A5DF77-B53B-40E1-B461-AC6B63679169}">
      <dgm:prSet custT="1"/>
      <dgm:spPr/>
      <dgm:t>
        <a:bodyPr/>
        <a:lstStyle/>
        <a:p>
          <a:r>
            <a:rPr lang="en-US" sz="2000" b="1" dirty="0">
              <a:latin typeface="+mn-lt"/>
            </a:rPr>
            <a:t>Local Engagement Process</a:t>
          </a:r>
          <a:endParaRPr lang="en-US" sz="2000" dirty="0">
            <a:latin typeface="+mn-lt"/>
          </a:endParaRPr>
        </a:p>
      </dgm:t>
      <dgm:extLst>
        <a:ext uri="{E40237B7-FDA0-4F09-8148-C483321AD2D9}">
          <dgm14:cNvPr xmlns:dgm14="http://schemas.microsoft.com/office/drawing/2010/diagram" id="0" name="" descr="Local Engagement Process&#10;"/>
        </a:ext>
      </dgm:extLst>
    </dgm:pt>
    <dgm:pt modelId="{9B21DB0B-0398-4126-B1A8-8EB7A35D7035}" type="parTrans" cxnId="{EE5E62AA-67C8-432E-B63B-C4B5D54359DA}">
      <dgm:prSet/>
      <dgm:spPr/>
      <dgm:t>
        <a:bodyPr/>
        <a:lstStyle/>
        <a:p>
          <a:endParaRPr lang="en-US"/>
        </a:p>
      </dgm:t>
    </dgm:pt>
    <dgm:pt modelId="{F66F8186-C414-42D0-956B-3BF38457F018}" type="sibTrans" cxnId="{EE5E62AA-67C8-432E-B63B-C4B5D54359DA}">
      <dgm:prSet/>
      <dgm:spPr/>
      <dgm:t>
        <a:bodyPr/>
        <a:lstStyle/>
        <a:p>
          <a:endParaRPr lang="en-US"/>
        </a:p>
      </dgm:t>
    </dgm:pt>
    <dgm:pt modelId="{296F9923-992A-45DB-98BD-40E85A99C8D0}" type="pres">
      <dgm:prSet presAssocID="{1413F05F-268F-47B6-914D-04C61CA19433}" presName="diagram" presStyleCnt="0">
        <dgm:presLayoutVars>
          <dgm:dir/>
          <dgm:resizeHandles val="exact"/>
        </dgm:presLayoutVars>
      </dgm:prSet>
      <dgm:spPr/>
    </dgm:pt>
    <dgm:pt modelId="{950A92F0-583D-4FB4-AB29-1D07BE62F1C6}" type="pres">
      <dgm:prSet presAssocID="{02A5DF77-B53B-40E1-B461-AC6B63679169}" presName="node" presStyleLbl="node1" presStyleIdx="0" presStyleCnt="5">
        <dgm:presLayoutVars>
          <dgm:bulletEnabled val="1"/>
        </dgm:presLayoutVars>
      </dgm:prSet>
      <dgm:spPr/>
      <dgm:t>
        <a:bodyPr/>
        <a:lstStyle/>
        <a:p>
          <a:endParaRPr lang="en-US"/>
        </a:p>
      </dgm:t>
    </dgm:pt>
    <dgm:pt modelId="{8237991D-C37B-47D8-8C41-C1A1683D4341}" type="pres">
      <dgm:prSet presAssocID="{F66F8186-C414-42D0-956B-3BF38457F018}" presName="sibTrans" presStyleCnt="0"/>
      <dgm:spPr/>
    </dgm:pt>
    <dgm:pt modelId="{B0219F0F-33AD-47D3-A2BD-742D49B7EB47}" type="pres">
      <dgm:prSet presAssocID="{D5FEBF96-6072-4409-AC86-1D8D82B5D34D}" presName="node" presStyleLbl="node1" presStyleIdx="1" presStyleCnt="5">
        <dgm:presLayoutVars>
          <dgm:bulletEnabled val="1"/>
        </dgm:presLayoutVars>
      </dgm:prSet>
      <dgm:spPr/>
      <dgm:t>
        <a:bodyPr/>
        <a:lstStyle/>
        <a:p>
          <a:endParaRPr lang="en-US"/>
        </a:p>
      </dgm:t>
    </dgm:pt>
    <dgm:pt modelId="{4F61EC22-B410-44ED-84F0-0907496D36F3}" type="pres">
      <dgm:prSet presAssocID="{E3796BA6-148A-46AB-B3D6-7552A6F9A172}" presName="sibTrans" presStyleCnt="0"/>
      <dgm:spPr/>
    </dgm:pt>
    <dgm:pt modelId="{11536923-5F69-4C61-B8C2-1290E4CAE1CF}" type="pres">
      <dgm:prSet presAssocID="{B4297DDB-6BE8-4C36-9EF1-EEB5434EBC79}" presName="node" presStyleLbl="node1" presStyleIdx="2" presStyleCnt="5">
        <dgm:presLayoutVars>
          <dgm:bulletEnabled val="1"/>
        </dgm:presLayoutVars>
      </dgm:prSet>
      <dgm:spPr/>
      <dgm:t>
        <a:bodyPr/>
        <a:lstStyle/>
        <a:p>
          <a:endParaRPr lang="en-US"/>
        </a:p>
      </dgm:t>
    </dgm:pt>
    <dgm:pt modelId="{CCB06AC6-A4CD-45CF-9EA1-73A4C749B9FD}" type="pres">
      <dgm:prSet presAssocID="{6016ED8F-DA54-450F-B257-6A353B4652BD}" presName="sibTrans" presStyleCnt="0"/>
      <dgm:spPr/>
    </dgm:pt>
    <dgm:pt modelId="{E0FDC74C-D818-440A-8071-AFA37BCD821E}" type="pres">
      <dgm:prSet presAssocID="{0AD271B6-1E38-4028-98E4-1AC12B6C0CB7}" presName="node" presStyleLbl="node1" presStyleIdx="3" presStyleCnt="5">
        <dgm:presLayoutVars>
          <dgm:bulletEnabled val="1"/>
        </dgm:presLayoutVars>
      </dgm:prSet>
      <dgm:spPr/>
      <dgm:t>
        <a:bodyPr/>
        <a:lstStyle/>
        <a:p>
          <a:endParaRPr lang="en-US"/>
        </a:p>
      </dgm:t>
    </dgm:pt>
    <dgm:pt modelId="{A9E3DE54-8898-42C3-951C-89ED8C3702A2}" type="pres">
      <dgm:prSet presAssocID="{AE5097E5-14DF-473D-A419-251CC527E30C}" presName="sibTrans" presStyleCnt="0"/>
      <dgm:spPr/>
    </dgm:pt>
    <dgm:pt modelId="{94FA9872-3F8D-4E96-A625-7D8DA3F934D5}" type="pres">
      <dgm:prSet presAssocID="{13A3BD00-3CC4-458A-981D-0DB2D1A4976B}" presName="node" presStyleLbl="node1" presStyleIdx="4" presStyleCnt="5">
        <dgm:presLayoutVars>
          <dgm:bulletEnabled val="1"/>
        </dgm:presLayoutVars>
      </dgm:prSet>
      <dgm:spPr/>
      <dgm:t>
        <a:bodyPr/>
        <a:lstStyle/>
        <a:p>
          <a:endParaRPr lang="en-US"/>
        </a:p>
      </dgm:t>
    </dgm:pt>
  </dgm:ptLst>
  <dgm:cxnLst>
    <dgm:cxn modelId="{37AD9AE5-9E23-4E32-8974-65B9AC39839A}" srcId="{1413F05F-268F-47B6-914D-04C61CA19433}" destId="{D5FEBF96-6072-4409-AC86-1D8D82B5D34D}" srcOrd="1" destOrd="0" parTransId="{3ACD1BE9-76E2-45A3-99A8-6CA122219682}" sibTransId="{E3796BA6-148A-46AB-B3D6-7552A6F9A172}"/>
    <dgm:cxn modelId="{7FDF91F4-4A0F-4576-9173-71124871E347}" srcId="{1413F05F-268F-47B6-914D-04C61CA19433}" destId="{0AD271B6-1E38-4028-98E4-1AC12B6C0CB7}" srcOrd="3" destOrd="0" parTransId="{54B7BDAE-2595-47D7-9EEE-4159671B143D}" sibTransId="{AE5097E5-14DF-473D-A419-251CC527E30C}"/>
    <dgm:cxn modelId="{CE96176C-ED2E-41C3-A866-4F66817E4506}" srcId="{1413F05F-268F-47B6-914D-04C61CA19433}" destId="{13A3BD00-3CC4-458A-981D-0DB2D1A4976B}" srcOrd="4" destOrd="0" parTransId="{E16D8075-584F-4118-A2DE-8CA0D899A3AD}" sibTransId="{EAD54BE2-B38C-44BE-9350-C8ABFDFFA8AD}"/>
    <dgm:cxn modelId="{036DAF79-8140-4FB3-834A-0A5B191BAADE}" type="presOf" srcId="{1413F05F-268F-47B6-914D-04C61CA19433}" destId="{296F9923-992A-45DB-98BD-40E85A99C8D0}" srcOrd="0" destOrd="0" presId="urn:microsoft.com/office/officeart/2005/8/layout/default"/>
    <dgm:cxn modelId="{0B7AB20B-2CFF-4CF9-A673-250639FA2E7A}" srcId="{1413F05F-268F-47B6-914D-04C61CA19433}" destId="{B4297DDB-6BE8-4C36-9EF1-EEB5434EBC79}" srcOrd="2" destOrd="0" parTransId="{A80CAF5A-7AC3-48FA-8497-C7D418AA9B75}" sibTransId="{6016ED8F-DA54-450F-B257-6A353B4652BD}"/>
    <dgm:cxn modelId="{69424781-F438-4027-98E5-EE24D27CAF60}" type="presOf" srcId="{13A3BD00-3CC4-458A-981D-0DB2D1A4976B}" destId="{94FA9872-3F8D-4E96-A625-7D8DA3F934D5}" srcOrd="0" destOrd="0" presId="urn:microsoft.com/office/officeart/2005/8/layout/default"/>
    <dgm:cxn modelId="{EAC6409E-9AEA-48E2-876D-A6352521C12B}" type="presOf" srcId="{0AD271B6-1E38-4028-98E4-1AC12B6C0CB7}" destId="{E0FDC74C-D818-440A-8071-AFA37BCD821E}" srcOrd="0" destOrd="0" presId="urn:microsoft.com/office/officeart/2005/8/layout/default"/>
    <dgm:cxn modelId="{961BC38D-BECA-4DA1-8852-C087871647ED}" type="presOf" srcId="{D5FEBF96-6072-4409-AC86-1D8D82B5D34D}" destId="{B0219F0F-33AD-47D3-A2BD-742D49B7EB47}" srcOrd="0" destOrd="0" presId="urn:microsoft.com/office/officeart/2005/8/layout/default"/>
    <dgm:cxn modelId="{EE5E62AA-67C8-432E-B63B-C4B5D54359DA}" srcId="{1413F05F-268F-47B6-914D-04C61CA19433}" destId="{02A5DF77-B53B-40E1-B461-AC6B63679169}" srcOrd="0" destOrd="0" parTransId="{9B21DB0B-0398-4126-B1A8-8EB7A35D7035}" sibTransId="{F66F8186-C414-42D0-956B-3BF38457F018}"/>
    <dgm:cxn modelId="{7826B17D-AE6F-45F8-AB6E-83C18EA76437}" type="presOf" srcId="{02A5DF77-B53B-40E1-B461-AC6B63679169}" destId="{950A92F0-583D-4FB4-AB29-1D07BE62F1C6}" srcOrd="0" destOrd="0" presId="urn:microsoft.com/office/officeart/2005/8/layout/default"/>
    <dgm:cxn modelId="{EB4C248C-2161-41CA-A897-D079771E2F05}" type="presOf" srcId="{B4297DDB-6BE8-4C36-9EF1-EEB5434EBC79}" destId="{11536923-5F69-4C61-B8C2-1290E4CAE1CF}" srcOrd="0" destOrd="0" presId="urn:microsoft.com/office/officeart/2005/8/layout/default"/>
    <dgm:cxn modelId="{E9FAEBAA-F870-415E-B271-A186BB1B21F0}" type="presParOf" srcId="{296F9923-992A-45DB-98BD-40E85A99C8D0}" destId="{950A92F0-583D-4FB4-AB29-1D07BE62F1C6}" srcOrd="0" destOrd="0" presId="urn:microsoft.com/office/officeart/2005/8/layout/default"/>
    <dgm:cxn modelId="{ADD69C9B-AA7F-4D8E-9CF8-3BF41815959C}" type="presParOf" srcId="{296F9923-992A-45DB-98BD-40E85A99C8D0}" destId="{8237991D-C37B-47D8-8C41-C1A1683D4341}" srcOrd="1" destOrd="0" presId="urn:microsoft.com/office/officeart/2005/8/layout/default"/>
    <dgm:cxn modelId="{53E8BF6A-0676-431A-9887-52C7DED8414D}" type="presParOf" srcId="{296F9923-992A-45DB-98BD-40E85A99C8D0}" destId="{B0219F0F-33AD-47D3-A2BD-742D49B7EB47}" srcOrd="2" destOrd="0" presId="urn:microsoft.com/office/officeart/2005/8/layout/default"/>
    <dgm:cxn modelId="{B19709B6-16CC-4974-8E91-7F0775F63611}" type="presParOf" srcId="{296F9923-992A-45DB-98BD-40E85A99C8D0}" destId="{4F61EC22-B410-44ED-84F0-0907496D36F3}" srcOrd="3" destOrd="0" presId="urn:microsoft.com/office/officeart/2005/8/layout/default"/>
    <dgm:cxn modelId="{A40E2AD9-1356-412E-A8E9-B1A392F19277}" type="presParOf" srcId="{296F9923-992A-45DB-98BD-40E85A99C8D0}" destId="{11536923-5F69-4C61-B8C2-1290E4CAE1CF}" srcOrd="4" destOrd="0" presId="urn:microsoft.com/office/officeart/2005/8/layout/default"/>
    <dgm:cxn modelId="{2F5C5DBD-6267-4F58-8DC6-45626EC5A04F}" type="presParOf" srcId="{296F9923-992A-45DB-98BD-40E85A99C8D0}" destId="{CCB06AC6-A4CD-45CF-9EA1-73A4C749B9FD}" srcOrd="5" destOrd="0" presId="urn:microsoft.com/office/officeart/2005/8/layout/default"/>
    <dgm:cxn modelId="{775AEF04-AED3-4947-A1C2-ED2E0FB4D362}" type="presParOf" srcId="{296F9923-992A-45DB-98BD-40E85A99C8D0}" destId="{E0FDC74C-D818-440A-8071-AFA37BCD821E}" srcOrd="6" destOrd="0" presId="urn:microsoft.com/office/officeart/2005/8/layout/default"/>
    <dgm:cxn modelId="{F623CF7E-C9C2-4AE4-82D6-C75175631BB3}" type="presParOf" srcId="{296F9923-992A-45DB-98BD-40E85A99C8D0}" destId="{A9E3DE54-8898-42C3-951C-89ED8C3702A2}" srcOrd="7" destOrd="0" presId="urn:microsoft.com/office/officeart/2005/8/layout/default"/>
    <dgm:cxn modelId="{F8357859-CB2F-402B-AC92-5B110F3EA704}" type="presParOf" srcId="{296F9923-992A-45DB-98BD-40E85A99C8D0}" destId="{94FA9872-3F8D-4E96-A625-7D8DA3F934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7E0B4-2DAF-4DB1-A68A-0001731BD8B0}" type="doc">
      <dgm:prSet loTypeId="urn:microsoft.com/office/officeart/2005/8/layout/hList7" loCatId="list" qsTypeId="urn:microsoft.com/office/officeart/2005/8/quickstyle/simple1" qsCatId="simple" csTypeId="urn:microsoft.com/office/officeart/2005/8/colors/accent1_2" csCatId="accent1" phldr="1"/>
      <dgm:spPr/>
    </dgm:pt>
    <dgm:pt modelId="{079DE2E5-CD6A-4C99-B3C1-AB0126914F24}">
      <dgm:prSet phldrT="[Text]"/>
      <dgm:spPr/>
      <dgm:t>
        <a:bodyPr/>
        <a:lstStyle/>
        <a:p>
          <a:r>
            <a:rPr lang="en-US" dirty="0"/>
            <a:t>Strategy Document Development</a:t>
          </a:r>
        </a:p>
      </dgm:t>
      <dgm:extLst>
        <a:ext uri="{E40237B7-FDA0-4F09-8148-C483321AD2D9}">
          <dgm14:cNvPr xmlns:dgm14="http://schemas.microsoft.com/office/drawing/2010/diagram" id="0" name="" descr="Strategy Document Development&#10;"/>
        </a:ext>
      </dgm:extLst>
    </dgm:pt>
    <dgm:pt modelId="{09AF19E4-D95B-460B-B694-7AFE7EBD0D22}" type="parTrans" cxnId="{E39BE661-86DC-4D02-BACB-633EF9D664E3}">
      <dgm:prSet/>
      <dgm:spPr/>
      <dgm:t>
        <a:bodyPr/>
        <a:lstStyle/>
        <a:p>
          <a:endParaRPr lang="en-US"/>
        </a:p>
      </dgm:t>
    </dgm:pt>
    <dgm:pt modelId="{255A8BB2-1475-4CF5-82AE-BE5187E8C61D}" type="sibTrans" cxnId="{E39BE661-86DC-4D02-BACB-633EF9D664E3}">
      <dgm:prSet/>
      <dgm:spPr/>
      <dgm:t>
        <a:bodyPr/>
        <a:lstStyle/>
        <a:p>
          <a:endParaRPr lang="en-US"/>
        </a:p>
      </dgm:t>
    </dgm:pt>
    <dgm:pt modelId="{2300B289-6BDA-4197-94B7-B8EAD787721C}">
      <dgm:prSet phldrT="[Text]"/>
      <dgm:spPr/>
      <dgm:t>
        <a:bodyPr/>
        <a:lstStyle/>
        <a:p>
          <a:r>
            <a:rPr lang="en-US" dirty="0"/>
            <a:t>Template communication to State and Local Jurisdictions</a:t>
          </a:r>
        </a:p>
      </dgm:t>
      <dgm:extLst>
        <a:ext uri="{E40237B7-FDA0-4F09-8148-C483321AD2D9}">
          <dgm14:cNvPr xmlns:dgm14="http://schemas.microsoft.com/office/drawing/2010/diagram" id="0" name="" descr="Template communication to State and Local Jurisdictions&#10;"/>
        </a:ext>
      </dgm:extLst>
    </dgm:pt>
    <dgm:pt modelId="{8445305C-9C2B-49FF-BFA3-7C51095C24FF}" type="parTrans" cxnId="{00E5B34B-9019-4C5A-9DD7-196CD0F0948B}">
      <dgm:prSet/>
      <dgm:spPr/>
      <dgm:t>
        <a:bodyPr/>
        <a:lstStyle/>
        <a:p>
          <a:endParaRPr lang="en-US"/>
        </a:p>
      </dgm:t>
    </dgm:pt>
    <dgm:pt modelId="{7BAC1530-6C6C-4B3E-BAF5-451C050883C4}" type="sibTrans" cxnId="{00E5B34B-9019-4C5A-9DD7-196CD0F0948B}">
      <dgm:prSet/>
      <dgm:spPr/>
      <dgm:t>
        <a:bodyPr/>
        <a:lstStyle/>
        <a:p>
          <a:endParaRPr lang="en-US"/>
        </a:p>
      </dgm:t>
    </dgm:pt>
    <dgm:pt modelId="{B61A6ED7-F16C-4544-95A4-E42144FE3916}">
      <dgm:prSet phldrT="[Text]"/>
      <dgm:spPr/>
      <dgm:t>
        <a:bodyPr/>
        <a:lstStyle/>
        <a:p>
          <a:r>
            <a:rPr lang="en-US" dirty="0"/>
            <a:t>Listening Session Facilitation Materials</a:t>
          </a:r>
        </a:p>
      </dgm:t>
      <dgm:extLst>
        <a:ext uri="{E40237B7-FDA0-4F09-8148-C483321AD2D9}">
          <dgm14:cNvPr xmlns:dgm14="http://schemas.microsoft.com/office/drawing/2010/diagram" id="0" name="" descr="Listening Session Facilitation Materials&#10;"/>
        </a:ext>
      </dgm:extLst>
    </dgm:pt>
    <dgm:pt modelId="{63621C9C-3375-4E36-BB47-DE803AE2E64B}" type="parTrans" cxnId="{A628B5F8-6D61-4E6A-897C-4D4F15205311}">
      <dgm:prSet/>
      <dgm:spPr/>
      <dgm:t>
        <a:bodyPr/>
        <a:lstStyle/>
        <a:p>
          <a:endParaRPr lang="en-US"/>
        </a:p>
      </dgm:t>
    </dgm:pt>
    <dgm:pt modelId="{16F55163-A4EC-4337-A7A0-65F0CBBEDC5D}" type="sibTrans" cxnId="{A628B5F8-6D61-4E6A-897C-4D4F15205311}">
      <dgm:prSet/>
      <dgm:spPr/>
      <dgm:t>
        <a:bodyPr/>
        <a:lstStyle/>
        <a:p>
          <a:endParaRPr lang="en-US"/>
        </a:p>
      </dgm:t>
    </dgm:pt>
    <dgm:pt modelId="{BD859667-210B-4072-8013-0008195B185D}">
      <dgm:prSet/>
      <dgm:spPr/>
      <dgm:t>
        <a:bodyPr/>
        <a:lstStyle/>
        <a:p>
          <a:r>
            <a:rPr lang="en-US" dirty="0"/>
            <a:t>Issue Tracking Documentation</a:t>
          </a:r>
        </a:p>
      </dgm:t>
      <dgm:extLst>
        <a:ext uri="{E40237B7-FDA0-4F09-8148-C483321AD2D9}">
          <dgm14:cNvPr xmlns:dgm14="http://schemas.microsoft.com/office/drawing/2010/diagram" id="0" name="" descr="Issue Tracking Documentation&#10;"/>
        </a:ext>
      </dgm:extLst>
    </dgm:pt>
    <dgm:pt modelId="{7F51954C-4EB5-4D03-A731-2B1DF8E7BC84}" type="parTrans" cxnId="{67633E62-63B9-4472-AC30-90D7B565AAF6}">
      <dgm:prSet/>
      <dgm:spPr/>
      <dgm:t>
        <a:bodyPr/>
        <a:lstStyle/>
        <a:p>
          <a:endParaRPr lang="en-US"/>
        </a:p>
      </dgm:t>
    </dgm:pt>
    <dgm:pt modelId="{474438A0-7708-4AE8-B1F0-A45E9A800CD7}" type="sibTrans" cxnId="{67633E62-63B9-4472-AC30-90D7B565AAF6}">
      <dgm:prSet/>
      <dgm:spPr/>
      <dgm:t>
        <a:bodyPr/>
        <a:lstStyle/>
        <a:p>
          <a:endParaRPr lang="en-US"/>
        </a:p>
      </dgm:t>
    </dgm:pt>
    <dgm:pt modelId="{D4B3C1C8-8300-4B31-9CBE-D8D230A962F7}" type="pres">
      <dgm:prSet presAssocID="{EAE7E0B4-2DAF-4DB1-A68A-0001731BD8B0}" presName="Name0" presStyleCnt="0">
        <dgm:presLayoutVars>
          <dgm:dir/>
          <dgm:resizeHandles val="exact"/>
        </dgm:presLayoutVars>
      </dgm:prSet>
      <dgm:spPr/>
    </dgm:pt>
    <dgm:pt modelId="{5071AD86-0655-4E1C-AE49-44E1CD7CE8CB}" type="pres">
      <dgm:prSet presAssocID="{EAE7E0B4-2DAF-4DB1-A68A-0001731BD8B0}" presName="fgShape" presStyleLbl="fgShp" presStyleIdx="0" presStyleCnt="1"/>
      <dgm:spPr/>
    </dgm:pt>
    <dgm:pt modelId="{F076490A-77A2-457C-8AB2-F49E99EF687C}" type="pres">
      <dgm:prSet presAssocID="{EAE7E0B4-2DAF-4DB1-A68A-0001731BD8B0}" presName="linComp" presStyleCnt="0"/>
      <dgm:spPr/>
    </dgm:pt>
    <dgm:pt modelId="{F1CCD1BF-00AB-4B02-BB67-13ED535AE5E1}" type="pres">
      <dgm:prSet presAssocID="{079DE2E5-CD6A-4C99-B3C1-AB0126914F24}" presName="compNode" presStyleCnt="0"/>
      <dgm:spPr/>
    </dgm:pt>
    <dgm:pt modelId="{F9B65236-4EFA-4DA7-ADEE-C0BD7506DB7B}" type="pres">
      <dgm:prSet presAssocID="{079DE2E5-CD6A-4C99-B3C1-AB0126914F24}" presName="bkgdShape" presStyleLbl="node1" presStyleIdx="0" presStyleCnt="4"/>
      <dgm:spPr/>
      <dgm:t>
        <a:bodyPr/>
        <a:lstStyle/>
        <a:p>
          <a:endParaRPr lang="en-US"/>
        </a:p>
      </dgm:t>
    </dgm:pt>
    <dgm:pt modelId="{FF32F53D-7D57-498E-A562-8D555A96CD1E}" type="pres">
      <dgm:prSet presAssocID="{079DE2E5-CD6A-4C99-B3C1-AB0126914F24}" presName="nodeTx" presStyleLbl="node1" presStyleIdx="0" presStyleCnt="4">
        <dgm:presLayoutVars>
          <dgm:bulletEnabled val="1"/>
        </dgm:presLayoutVars>
      </dgm:prSet>
      <dgm:spPr/>
      <dgm:t>
        <a:bodyPr/>
        <a:lstStyle/>
        <a:p>
          <a:endParaRPr lang="en-US"/>
        </a:p>
      </dgm:t>
    </dgm:pt>
    <dgm:pt modelId="{33FEA968-CD7F-4E21-A51F-8C682C91ED35}" type="pres">
      <dgm:prSet presAssocID="{079DE2E5-CD6A-4C99-B3C1-AB0126914F24}" presName="invisiNode" presStyleLbl="node1" presStyleIdx="0" presStyleCnt="4"/>
      <dgm:spPr/>
    </dgm:pt>
    <dgm:pt modelId="{4985F235-AAE6-4B9C-A080-C7CD343EC909}" type="pres">
      <dgm:prSet presAssocID="{079DE2E5-CD6A-4C99-B3C1-AB0126914F2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eeting Icon"/>
        </a:ext>
      </dgm:extLst>
    </dgm:pt>
    <dgm:pt modelId="{383F3E8B-DE90-4A8C-AA77-BC4CF5786CD4}" type="pres">
      <dgm:prSet presAssocID="{255A8BB2-1475-4CF5-82AE-BE5187E8C61D}" presName="sibTrans" presStyleLbl="sibTrans2D1" presStyleIdx="0" presStyleCnt="0"/>
      <dgm:spPr/>
      <dgm:t>
        <a:bodyPr/>
        <a:lstStyle/>
        <a:p>
          <a:endParaRPr lang="en-US"/>
        </a:p>
      </dgm:t>
    </dgm:pt>
    <dgm:pt modelId="{650B9B6F-1B7F-4C9E-9A93-461B9C11C0AA}" type="pres">
      <dgm:prSet presAssocID="{2300B289-6BDA-4197-94B7-B8EAD787721C}" presName="compNode" presStyleCnt="0"/>
      <dgm:spPr/>
    </dgm:pt>
    <dgm:pt modelId="{CB48C700-3441-4C96-878C-BE72E14E4D18}" type="pres">
      <dgm:prSet presAssocID="{2300B289-6BDA-4197-94B7-B8EAD787721C}" presName="bkgdShape" presStyleLbl="node1" presStyleIdx="1" presStyleCnt="4"/>
      <dgm:spPr/>
      <dgm:t>
        <a:bodyPr/>
        <a:lstStyle/>
        <a:p>
          <a:endParaRPr lang="en-US"/>
        </a:p>
      </dgm:t>
    </dgm:pt>
    <dgm:pt modelId="{C7F40377-6E51-457C-B744-B7A974C2D205}" type="pres">
      <dgm:prSet presAssocID="{2300B289-6BDA-4197-94B7-B8EAD787721C}" presName="nodeTx" presStyleLbl="node1" presStyleIdx="1" presStyleCnt="4">
        <dgm:presLayoutVars>
          <dgm:bulletEnabled val="1"/>
        </dgm:presLayoutVars>
      </dgm:prSet>
      <dgm:spPr/>
      <dgm:t>
        <a:bodyPr/>
        <a:lstStyle/>
        <a:p>
          <a:endParaRPr lang="en-US"/>
        </a:p>
      </dgm:t>
    </dgm:pt>
    <dgm:pt modelId="{8F7FE0EB-6EBB-4AE2-8102-0E4539D75581}" type="pres">
      <dgm:prSet presAssocID="{2300B289-6BDA-4197-94B7-B8EAD787721C}" presName="invisiNode" presStyleLbl="node1" presStyleIdx="1" presStyleCnt="4"/>
      <dgm:spPr/>
    </dgm:pt>
    <dgm:pt modelId="{7427D62B-8255-4E8F-A523-B6E8C7CBD8A1}" type="pres">
      <dgm:prSet presAssocID="{2300B289-6BDA-4197-94B7-B8EAD787721C}"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Email with solid fill Icon"/>
        </a:ext>
      </dgm:extLst>
    </dgm:pt>
    <dgm:pt modelId="{84CFC43B-7415-4744-B06D-F566634B4050}" type="pres">
      <dgm:prSet presAssocID="{7BAC1530-6C6C-4B3E-BAF5-451C050883C4}" presName="sibTrans" presStyleLbl="sibTrans2D1" presStyleIdx="0" presStyleCnt="0"/>
      <dgm:spPr/>
      <dgm:t>
        <a:bodyPr/>
        <a:lstStyle/>
        <a:p>
          <a:endParaRPr lang="en-US"/>
        </a:p>
      </dgm:t>
    </dgm:pt>
    <dgm:pt modelId="{35DFD90E-1AC3-436A-9089-6A5A7FF0F0FE}" type="pres">
      <dgm:prSet presAssocID="{B61A6ED7-F16C-4544-95A4-E42144FE3916}" presName="compNode" presStyleCnt="0"/>
      <dgm:spPr/>
    </dgm:pt>
    <dgm:pt modelId="{596F622F-7C7B-4259-AA94-42A00F62C48A}" type="pres">
      <dgm:prSet presAssocID="{B61A6ED7-F16C-4544-95A4-E42144FE3916}" presName="bkgdShape" presStyleLbl="node1" presStyleIdx="2" presStyleCnt="4"/>
      <dgm:spPr/>
      <dgm:t>
        <a:bodyPr/>
        <a:lstStyle/>
        <a:p>
          <a:endParaRPr lang="en-US"/>
        </a:p>
      </dgm:t>
    </dgm:pt>
    <dgm:pt modelId="{B6414114-B808-44E7-8B62-BF51AFD738F3}" type="pres">
      <dgm:prSet presAssocID="{B61A6ED7-F16C-4544-95A4-E42144FE3916}" presName="nodeTx" presStyleLbl="node1" presStyleIdx="2" presStyleCnt="4">
        <dgm:presLayoutVars>
          <dgm:bulletEnabled val="1"/>
        </dgm:presLayoutVars>
      </dgm:prSet>
      <dgm:spPr/>
      <dgm:t>
        <a:bodyPr/>
        <a:lstStyle/>
        <a:p>
          <a:endParaRPr lang="en-US"/>
        </a:p>
      </dgm:t>
    </dgm:pt>
    <dgm:pt modelId="{C690D686-F2A3-4086-8473-17B47F21E054}" type="pres">
      <dgm:prSet presAssocID="{B61A6ED7-F16C-4544-95A4-E42144FE3916}" presName="invisiNode" presStyleLbl="node1" presStyleIdx="2" presStyleCnt="4"/>
      <dgm:spPr/>
    </dgm:pt>
    <dgm:pt modelId="{E27EC96E-2E16-47C7-B640-8BF5DB99CE6C}" type="pres">
      <dgm:prSet presAssocID="{B61A6ED7-F16C-4544-95A4-E42144FE3916}"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Chat Icon"/>
        </a:ext>
      </dgm:extLst>
    </dgm:pt>
    <dgm:pt modelId="{3ABBC0D9-502E-49CA-A104-D3D6896F0EC6}" type="pres">
      <dgm:prSet presAssocID="{16F55163-A4EC-4337-A7A0-65F0CBBEDC5D}" presName="sibTrans" presStyleLbl="sibTrans2D1" presStyleIdx="0" presStyleCnt="0"/>
      <dgm:spPr/>
      <dgm:t>
        <a:bodyPr/>
        <a:lstStyle/>
        <a:p>
          <a:endParaRPr lang="en-US"/>
        </a:p>
      </dgm:t>
    </dgm:pt>
    <dgm:pt modelId="{F8FD6756-1C08-4E27-B4E4-566041DD9A91}" type="pres">
      <dgm:prSet presAssocID="{BD859667-210B-4072-8013-0008195B185D}" presName="compNode" presStyleCnt="0"/>
      <dgm:spPr/>
    </dgm:pt>
    <dgm:pt modelId="{98CC270F-9DAE-45DA-BDE7-CD651D0C27E1}" type="pres">
      <dgm:prSet presAssocID="{BD859667-210B-4072-8013-0008195B185D}" presName="bkgdShape" presStyleLbl="node1" presStyleIdx="3" presStyleCnt="4"/>
      <dgm:spPr/>
      <dgm:t>
        <a:bodyPr/>
        <a:lstStyle/>
        <a:p>
          <a:endParaRPr lang="en-US"/>
        </a:p>
      </dgm:t>
    </dgm:pt>
    <dgm:pt modelId="{93D19DFC-CAB8-4316-B55E-07AE2D62FA31}" type="pres">
      <dgm:prSet presAssocID="{BD859667-210B-4072-8013-0008195B185D}" presName="nodeTx" presStyleLbl="node1" presStyleIdx="3" presStyleCnt="4">
        <dgm:presLayoutVars>
          <dgm:bulletEnabled val="1"/>
        </dgm:presLayoutVars>
      </dgm:prSet>
      <dgm:spPr/>
      <dgm:t>
        <a:bodyPr/>
        <a:lstStyle/>
        <a:p>
          <a:endParaRPr lang="en-US"/>
        </a:p>
      </dgm:t>
    </dgm:pt>
    <dgm:pt modelId="{A209882B-04EA-46FC-9FFB-A88715A705F3}" type="pres">
      <dgm:prSet presAssocID="{BD859667-210B-4072-8013-0008195B185D}" presName="invisiNode" presStyleLbl="node1" presStyleIdx="3" presStyleCnt="4"/>
      <dgm:spPr/>
    </dgm:pt>
    <dgm:pt modelId="{3D5FB2E4-62C2-45D3-A27C-110090C19AF2}" type="pres">
      <dgm:prSet presAssocID="{BD859667-210B-4072-8013-0008195B185D}" presName="imagNode" presStyleLbl="fgImgPlace1" presStyleIdx="3" presStyleCnt="4" custLinFactNeighborX="218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id="0" name="" descr="Playbook outline Icon"/>
        </a:ext>
      </dgm:extLst>
    </dgm:pt>
  </dgm:ptLst>
  <dgm:cxnLst>
    <dgm:cxn modelId="{9D52DECD-C973-496C-BB64-0392D302BEE1}" type="presOf" srcId="{2300B289-6BDA-4197-94B7-B8EAD787721C}" destId="{C7F40377-6E51-457C-B744-B7A974C2D205}" srcOrd="1" destOrd="0" presId="urn:microsoft.com/office/officeart/2005/8/layout/hList7"/>
    <dgm:cxn modelId="{00E5B34B-9019-4C5A-9DD7-196CD0F0948B}" srcId="{EAE7E0B4-2DAF-4DB1-A68A-0001731BD8B0}" destId="{2300B289-6BDA-4197-94B7-B8EAD787721C}" srcOrd="1" destOrd="0" parTransId="{8445305C-9C2B-49FF-BFA3-7C51095C24FF}" sibTransId="{7BAC1530-6C6C-4B3E-BAF5-451C050883C4}"/>
    <dgm:cxn modelId="{67633E62-63B9-4472-AC30-90D7B565AAF6}" srcId="{EAE7E0B4-2DAF-4DB1-A68A-0001731BD8B0}" destId="{BD859667-210B-4072-8013-0008195B185D}" srcOrd="3" destOrd="0" parTransId="{7F51954C-4EB5-4D03-A731-2B1DF8E7BC84}" sibTransId="{474438A0-7708-4AE8-B1F0-A45E9A800CD7}"/>
    <dgm:cxn modelId="{944220E3-3C9E-4766-B36D-AE9AD6498FCD}" type="presOf" srcId="{EAE7E0B4-2DAF-4DB1-A68A-0001731BD8B0}" destId="{D4B3C1C8-8300-4B31-9CBE-D8D230A962F7}" srcOrd="0" destOrd="0" presId="urn:microsoft.com/office/officeart/2005/8/layout/hList7"/>
    <dgm:cxn modelId="{C9AF9CE6-44B4-4A6B-9891-0F6DD32FE7FF}" type="presOf" srcId="{BD859667-210B-4072-8013-0008195B185D}" destId="{98CC270F-9DAE-45DA-BDE7-CD651D0C27E1}" srcOrd="0" destOrd="0" presId="urn:microsoft.com/office/officeart/2005/8/layout/hList7"/>
    <dgm:cxn modelId="{670A4501-5672-42D1-88A3-F5BD99D8D9FF}" type="presOf" srcId="{255A8BB2-1475-4CF5-82AE-BE5187E8C61D}" destId="{383F3E8B-DE90-4A8C-AA77-BC4CF5786CD4}" srcOrd="0" destOrd="0" presId="urn:microsoft.com/office/officeart/2005/8/layout/hList7"/>
    <dgm:cxn modelId="{58DF1B7A-D8B3-4469-BD44-D14CFD671565}" type="presOf" srcId="{079DE2E5-CD6A-4C99-B3C1-AB0126914F24}" destId="{FF32F53D-7D57-498E-A562-8D555A96CD1E}" srcOrd="1" destOrd="0" presId="urn:microsoft.com/office/officeart/2005/8/layout/hList7"/>
    <dgm:cxn modelId="{F5C79838-8A42-458A-B095-820D82861549}" type="presOf" srcId="{079DE2E5-CD6A-4C99-B3C1-AB0126914F24}" destId="{F9B65236-4EFA-4DA7-ADEE-C0BD7506DB7B}" srcOrd="0" destOrd="0" presId="urn:microsoft.com/office/officeart/2005/8/layout/hList7"/>
    <dgm:cxn modelId="{F0004C5D-3E14-454A-88EA-39981974EBD6}" type="presOf" srcId="{2300B289-6BDA-4197-94B7-B8EAD787721C}" destId="{CB48C700-3441-4C96-878C-BE72E14E4D18}" srcOrd="0" destOrd="0" presId="urn:microsoft.com/office/officeart/2005/8/layout/hList7"/>
    <dgm:cxn modelId="{A628B5F8-6D61-4E6A-897C-4D4F15205311}" srcId="{EAE7E0B4-2DAF-4DB1-A68A-0001731BD8B0}" destId="{B61A6ED7-F16C-4544-95A4-E42144FE3916}" srcOrd="2" destOrd="0" parTransId="{63621C9C-3375-4E36-BB47-DE803AE2E64B}" sibTransId="{16F55163-A4EC-4337-A7A0-65F0CBBEDC5D}"/>
    <dgm:cxn modelId="{836E6838-7DBC-4415-9251-D42308F8453B}" type="presOf" srcId="{B61A6ED7-F16C-4544-95A4-E42144FE3916}" destId="{B6414114-B808-44E7-8B62-BF51AFD738F3}" srcOrd="1" destOrd="0" presId="urn:microsoft.com/office/officeart/2005/8/layout/hList7"/>
    <dgm:cxn modelId="{C393B55E-D051-40CE-A943-370D09193C92}" type="presOf" srcId="{B61A6ED7-F16C-4544-95A4-E42144FE3916}" destId="{596F622F-7C7B-4259-AA94-42A00F62C48A}" srcOrd="0" destOrd="0" presId="urn:microsoft.com/office/officeart/2005/8/layout/hList7"/>
    <dgm:cxn modelId="{7132C84D-135F-408F-AD2B-DDE6FD11A491}" type="presOf" srcId="{16F55163-A4EC-4337-A7A0-65F0CBBEDC5D}" destId="{3ABBC0D9-502E-49CA-A104-D3D6896F0EC6}" srcOrd="0" destOrd="0" presId="urn:microsoft.com/office/officeart/2005/8/layout/hList7"/>
    <dgm:cxn modelId="{E39BE661-86DC-4D02-BACB-633EF9D664E3}" srcId="{EAE7E0B4-2DAF-4DB1-A68A-0001731BD8B0}" destId="{079DE2E5-CD6A-4C99-B3C1-AB0126914F24}" srcOrd="0" destOrd="0" parTransId="{09AF19E4-D95B-460B-B694-7AFE7EBD0D22}" sibTransId="{255A8BB2-1475-4CF5-82AE-BE5187E8C61D}"/>
    <dgm:cxn modelId="{685E0D3F-BB83-4519-8138-C2CCC0FE0FA5}" type="presOf" srcId="{BD859667-210B-4072-8013-0008195B185D}" destId="{93D19DFC-CAB8-4316-B55E-07AE2D62FA31}" srcOrd="1" destOrd="0" presId="urn:microsoft.com/office/officeart/2005/8/layout/hList7"/>
    <dgm:cxn modelId="{285C3056-1E4F-43D6-93EA-40213747F74C}" type="presOf" srcId="{7BAC1530-6C6C-4B3E-BAF5-451C050883C4}" destId="{84CFC43B-7415-4744-B06D-F566634B4050}" srcOrd="0" destOrd="0" presId="urn:microsoft.com/office/officeart/2005/8/layout/hList7"/>
    <dgm:cxn modelId="{AE48E2E6-15C7-40F4-BAF4-1FFD62C3A7F1}" type="presParOf" srcId="{D4B3C1C8-8300-4B31-9CBE-D8D230A962F7}" destId="{5071AD86-0655-4E1C-AE49-44E1CD7CE8CB}" srcOrd="0" destOrd="0" presId="urn:microsoft.com/office/officeart/2005/8/layout/hList7"/>
    <dgm:cxn modelId="{F577D465-68CE-430A-9DE4-F719F87B9501}" type="presParOf" srcId="{D4B3C1C8-8300-4B31-9CBE-D8D230A962F7}" destId="{F076490A-77A2-457C-8AB2-F49E99EF687C}" srcOrd="1" destOrd="0" presId="urn:microsoft.com/office/officeart/2005/8/layout/hList7"/>
    <dgm:cxn modelId="{8B1A52E4-4A04-4CB1-9252-1AB4D604812A}" type="presParOf" srcId="{F076490A-77A2-457C-8AB2-F49E99EF687C}" destId="{F1CCD1BF-00AB-4B02-BB67-13ED535AE5E1}" srcOrd="0" destOrd="0" presId="urn:microsoft.com/office/officeart/2005/8/layout/hList7"/>
    <dgm:cxn modelId="{DCADA658-F3F3-41C2-8FB3-24DD69DBAB6D}" type="presParOf" srcId="{F1CCD1BF-00AB-4B02-BB67-13ED535AE5E1}" destId="{F9B65236-4EFA-4DA7-ADEE-C0BD7506DB7B}" srcOrd="0" destOrd="0" presId="urn:microsoft.com/office/officeart/2005/8/layout/hList7"/>
    <dgm:cxn modelId="{7C3C5418-550A-4F65-AF9A-2AD2EAC970BA}" type="presParOf" srcId="{F1CCD1BF-00AB-4B02-BB67-13ED535AE5E1}" destId="{FF32F53D-7D57-498E-A562-8D555A96CD1E}" srcOrd="1" destOrd="0" presId="urn:microsoft.com/office/officeart/2005/8/layout/hList7"/>
    <dgm:cxn modelId="{14EA87A4-D6C5-4C73-919C-1DD81D4FF84A}" type="presParOf" srcId="{F1CCD1BF-00AB-4B02-BB67-13ED535AE5E1}" destId="{33FEA968-CD7F-4E21-A51F-8C682C91ED35}" srcOrd="2" destOrd="0" presId="urn:microsoft.com/office/officeart/2005/8/layout/hList7"/>
    <dgm:cxn modelId="{2C1378B4-3511-471E-959A-A041C80AFAA5}" type="presParOf" srcId="{F1CCD1BF-00AB-4B02-BB67-13ED535AE5E1}" destId="{4985F235-AAE6-4B9C-A080-C7CD343EC909}" srcOrd="3" destOrd="0" presId="urn:microsoft.com/office/officeart/2005/8/layout/hList7"/>
    <dgm:cxn modelId="{CB79E373-87D2-4644-8015-6F8379381157}" type="presParOf" srcId="{F076490A-77A2-457C-8AB2-F49E99EF687C}" destId="{383F3E8B-DE90-4A8C-AA77-BC4CF5786CD4}" srcOrd="1" destOrd="0" presId="urn:microsoft.com/office/officeart/2005/8/layout/hList7"/>
    <dgm:cxn modelId="{C1D40616-2F6D-4DAC-93C2-170FD0292F0B}" type="presParOf" srcId="{F076490A-77A2-457C-8AB2-F49E99EF687C}" destId="{650B9B6F-1B7F-4C9E-9A93-461B9C11C0AA}" srcOrd="2" destOrd="0" presId="urn:microsoft.com/office/officeart/2005/8/layout/hList7"/>
    <dgm:cxn modelId="{E17A8C18-C62E-411F-A1BA-8E7574B256E9}" type="presParOf" srcId="{650B9B6F-1B7F-4C9E-9A93-461B9C11C0AA}" destId="{CB48C700-3441-4C96-878C-BE72E14E4D18}" srcOrd="0" destOrd="0" presId="urn:microsoft.com/office/officeart/2005/8/layout/hList7"/>
    <dgm:cxn modelId="{6C4DAE0C-6E93-479E-B426-98DC515AF36B}" type="presParOf" srcId="{650B9B6F-1B7F-4C9E-9A93-461B9C11C0AA}" destId="{C7F40377-6E51-457C-B744-B7A974C2D205}" srcOrd="1" destOrd="0" presId="urn:microsoft.com/office/officeart/2005/8/layout/hList7"/>
    <dgm:cxn modelId="{C67F9EDB-B697-46ED-8D23-F8ED3FF5D701}" type="presParOf" srcId="{650B9B6F-1B7F-4C9E-9A93-461B9C11C0AA}" destId="{8F7FE0EB-6EBB-4AE2-8102-0E4539D75581}" srcOrd="2" destOrd="0" presId="urn:microsoft.com/office/officeart/2005/8/layout/hList7"/>
    <dgm:cxn modelId="{CBBF1822-0606-4810-B89E-FFAB0F5D0163}" type="presParOf" srcId="{650B9B6F-1B7F-4C9E-9A93-461B9C11C0AA}" destId="{7427D62B-8255-4E8F-A523-B6E8C7CBD8A1}" srcOrd="3" destOrd="0" presId="urn:microsoft.com/office/officeart/2005/8/layout/hList7"/>
    <dgm:cxn modelId="{B68B7632-6326-49DB-AEE9-BC95D5028B39}" type="presParOf" srcId="{F076490A-77A2-457C-8AB2-F49E99EF687C}" destId="{84CFC43B-7415-4744-B06D-F566634B4050}" srcOrd="3" destOrd="0" presId="urn:microsoft.com/office/officeart/2005/8/layout/hList7"/>
    <dgm:cxn modelId="{766BDF3E-B3C4-4072-A31D-A57E978E2543}" type="presParOf" srcId="{F076490A-77A2-457C-8AB2-F49E99EF687C}" destId="{35DFD90E-1AC3-436A-9089-6A5A7FF0F0FE}" srcOrd="4" destOrd="0" presId="urn:microsoft.com/office/officeart/2005/8/layout/hList7"/>
    <dgm:cxn modelId="{B1795AB1-13D7-41DE-9A26-9F1EB460607E}" type="presParOf" srcId="{35DFD90E-1AC3-436A-9089-6A5A7FF0F0FE}" destId="{596F622F-7C7B-4259-AA94-42A00F62C48A}" srcOrd="0" destOrd="0" presId="urn:microsoft.com/office/officeart/2005/8/layout/hList7"/>
    <dgm:cxn modelId="{C9141E8F-0D50-43FA-B19F-611428E31CF4}" type="presParOf" srcId="{35DFD90E-1AC3-436A-9089-6A5A7FF0F0FE}" destId="{B6414114-B808-44E7-8B62-BF51AFD738F3}" srcOrd="1" destOrd="0" presId="urn:microsoft.com/office/officeart/2005/8/layout/hList7"/>
    <dgm:cxn modelId="{1455AE28-2443-4EE9-8B9C-009A98AF3A24}" type="presParOf" srcId="{35DFD90E-1AC3-436A-9089-6A5A7FF0F0FE}" destId="{C690D686-F2A3-4086-8473-17B47F21E054}" srcOrd="2" destOrd="0" presId="urn:microsoft.com/office/officeart/2005/8/layout/hList7"/>
    <dgm:cxn modelId="{2E9327B4-C759-459D-B5B3-54F7AC397178}" type="presParOf" srcId="{35DFD90E-1AC3-436A-9089-6A5A7FF0F0FE}" destId="{E27EC96E-2E16-47C7-B640-8BF5DB99CE6C}" srcOrd="3" destOrd="0" presId="urn:microsoft.com/office/officeart/2005/8/layout/hList7"/>
    <dgm:cxn modelId="{B4374E6B-EC2D-48A6-BF56-E60502438A74}" type="presParOf" srcId="{F076490A-77A2-457C-8AB2-F49E99EF687C}" destId="{3ABBC0D9-502E-49CA-A104-D3D6896F0EC6}" srcOrd="5" destOrd="0" presId="urn:microsoft.com/office/officeart/2005/8/layout/hList7"/>
    <dgm:cxn modelId="{849592F0-DBD2-4F82-BDAE-BD521B3CCF5E}" type="presParOf" srcId="{F076490A-77A2-457C-8AB2-F49E99EF687C}" destId="{F8FD6756-1C08-4E27-B4E4-566041DD9A91}" srcOrd="6" destOrd="0" presId="urn:microsoft.com/office/officeart/2005/8/layout/hList7"/>
    <dgm:cxn modelId="{C140DA76-828A-41A0-A4A7-52CD60C76508}" type="presParOf" srcId="{F8FD6756-1C08-4E27-B4E4-566041DD9A91}" destId="{98CC270F-9DAE-45DA-BDE7-CD651D0C27E1}" srcOrd="0" destOrd="0" presId="urn:microsoft.com/office/officeart/2005/8/layout/hList7"/>
    <dgm:cxn modelId="{D59AFE7F-ECF8-4225-BE23-B10442A6815D}" type="presParOf" srcId="{F8FD6756-1C08-4E27-B4E4-566041DD9A91}" destId="{93D19DFC-CAB8-4316-B55E-07AE2D62FA31}" srcOrd="1" destOrd="0" presId="urn:microsoft.com/office/officeart/2005/8/layout/hList7"/>
    <dgm:cxn modelId="{599BB306-92D3-482D-BF3B-7DE3F9FB445D}" type="presParOf" srcId="{F8FD6756-1C08-4E27-B4E4-566041DD9A91}" destId="{A209882B-04EA-46FC-9FFB-A88715A705F3}" srcOrd="2" destOrd="0" presId="urn:microsoft.com/office/officeart/2005/8/layout/hList7"/>
    <dgm:cxn modelId="{CDC7E766-D206-42D3-8ED1-437B99BDF767}" type="presParOf" srcId="{F8FD6756-1C08-4E27-B4E4-566041DD9A91}" destId="{3D5FB2E4-62C2-45D3-A27C-110090C19AF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82B3C1-370C-4948-9127-091AE60C735F}"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349B63FA-9D7E-4BFF-8956-C871716098BA}">
      <dgm:prSet phldrT="[Text]"/>
      <dgm:spPr/>
      <dgm:t>
        <a:bodyPr/>
        <a:lstStyle/>
        <a:p>
          <a:r>
            <a:rPr lang="en-US" dirty="0"/>
            <a:t>Building Listening Session Strategies</a:t>
          </a:r>
        </a:p>
      </dgm:t>
      <dgm:extLst>
        <a:ext uri="{E40237B7-FDA0-4F09-8148-C483321AD2D9}">
          <dgm14:cNvPr xmlns:dgm14="http://schemas.microsoft.com/office/drawing/2010/diagram" id="0" name="" descr="Building Listening Session Strategies&#10;"/>
        </a:ext>
      </dgm:extLst>
    </dgm:pt>
    <dgm:pt modelId="{D7F8B227-B51F-4D5A-93D5-5172D33C2FAD}" type="parTrans" cxnId="{F75881ED-451B-462A-BF7E-A27653063DDB}">
      <dgm:prSet/>
      <dgm:spPr/>
      <dgm:t>
        <a:bodyPr/>
        <a:lstStyle/>
        <a:p>
          <a:endParaRPr lang="en-US"/>
        </a:p>
      </dgm:t>
    </dgm:pt>
    <dgm:pt modelId="{0422C698-1154-421B-AD4C-5C66956DC82E}" type="sibTrans" cxnId="{F75881ED-451B-462A-BF7E-A27653063DDB}">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8000" b="-8000"/>
          </a:stretch>
        </a:blipFill>
      </dgm:spPr>
      <dgm:t>
        <a:bodyPr/>
        <a:lstStyle/>
        <a:p>
          <a:endParaRPr lang="en-US"/>
        </a:p>
      </dgm:t>
      <dgm:extLst>
        <a:ext uri="{E40237B7-FDA0-4F09-8148-C483321AD2D9}">
          <dgm14:cNvPr xmlns:dgm14="http://schemas.microsoft.com/office/drawing/2010/diagram" id="0" name="" descr="Subtitles with solid fill"/>
        </a:ext>
      </dgm:extLst>
    </dgm:pt>
    <dgm:pt modelId="{4CBE152C-7BE6-4CB1-91C8-C383A4C92072}">
      <dgm:prSet phldrT="[Text]"/>
      <dgm:spPr/>
      <dgm:t>
        <a:bodyPr/>
        <a:lstStyle/>
        <a:p>
          <a:r>
            <a:rPr lang="en-US" dirty="0"/>
            <a:t>Developing Partnerships</a:t>
          </a:r>
        </a:p>
      </dgm:t>
      <dgm:extLst>
        <a:ext uri="{E40237B7-FDA0-4F09-8148-C483321AD2D9}">
          <dgm14:cNvPr xmlns:dgm14="http://schemas.microsoft.com/office/drawing/2010/diagram" id="0" name="" descr="Developing Partnerships&#10;"/>
        </a:ext>
      </dgm:extLst>
    </dgm:pt>
    <dgm:pt modelId="{C7B72F4E-1156-4D50-8D39-01A5F0E8732B}" type="parTrans" cxnId="{E142206E-17F0-4DBE-96E7-22F04EE1F757}">
      <dgm:prSet/>
      <dgm:spPr/>
      <dgm:t>
        <a:bodyPr/>
        <a:lstStyle/>
        <a:p>
          <a:endParaRPr lang="en-US"/>
        </a:p>
      </dgm:t>
    </dgm:pt>
    <dgm:pt modelId="{883C5DB6-CD5F-4FFC-864E-5B382B2BC01C}" type="sibTrans" cxnId="{E142206E-17F0-4DBE-96E7-22F04EE1F757}">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t="-8000" b="-8000"/>
          </a:stretch>
        </a:blipFill>
      </dgm:spPr>
      <dgm:t>
        <a:bodyPr/>
        <a:lstStyle/>
        <a:p>
          <a:endParaRPr lang="en-US"/>
        </a:p>
      </dgm:t>
      <dgm:extLst>
        <a:ext uri="{E40237B7-FDA0-4F09-8148-C483321AD2D9}">
          <dgm14:cNvPr xmlns:dgm14="http://schemas.microsoft.com/office/drawing/2010/diagram" id="0" name="" descr="Cycle with people with solid fill"/>
        </a:ext>
      </dgm:extLst>
    </dgm:pt>
    <dgm:pt modelId="{401CD0DE-064B-4961-964E-AD01BF44A375}">
      <dgm:prSet phldrT="[Text]"/>
      <dgm:spPr/>
      <dgm:t>
        <a:bodyPr/>
        <a:lstStyle/>
        <a:p>
          <a:r>
            <a:rPr lang="en-US" dirty="0"/>
            <a:t>Mission and Scope</a:t>
          </a:r>
        </a:p>
      </dgm:t>
      <dgm:extLst>
        <a:ext uri="{E40237B7-FDA0-4F09-8148-C483321AD2D9}">
          <dgm14:cNvPr xmlns:dgm14="http://schemas.microsoft.com/office/drawing/2010/diagram" id="0" name="" descr="Mission and Scope&#10;"/>
        </a:ext>
      </dgm:extLst>
    </dgm:pt>
    <dgm:pt modelId="{C86C75B5-FD58-4078-955B-8E87F5764E01}" type="parTrans" cxnId="{D15A0840-8BB4-40C9-A864-8540471A610D}">
      <dgm:prSet/>
      <dgm:spPr/>
      <dgm:t>
        <a:bodyPr/>
        <a:lstStyle/>
        <a:p>
          <a:endParaRPr lang="en-US"/>
        </a:p>
      </dgm:t>
    </dgm:pt>
    <dgm:pt modelId="{E4277F7B-2403-45AE-8AC9-6C4035A15FA5}" type="sibTrans" cxnId="{D15A0840-8BB4-40C9-A864-8540471A610D}">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8000" b="-8000"/>
          </a:stretch>
        </a:blipFill>
      </dgm:spPr>
      <dgm:t>
        <a:bodyPr/>
        <a:lstStyle/>
        <a:p>
          <a:endParaRPr lang="en-US"/>
        </a:p>
      </dgm:t>
      <dgm:extLst>
        <a:ext uri="{E40237B7-FDA0-4F09-8148-C483321AD2D9}">
          <dgm14:cNvPr xmlns:dgm14="http://schemas.microsoft.com/office/drawing/2010/diagram" id="0" name="" descr="Boardroom with solid fill"/>
        </a:ext>
      </dgm:extLst>
    </dgm:pt>
    <dgm:pt modelId="{8DD23A19-1101-4013-8F2B-75A750FA7CD6}">
      <dgm:prSet/>
      <dgm:spPr/>
      <dgm:t>
        <a:bodyPr/>
        <a:lstStyle/>
        <a:p>
          <a:r>
            <a:rPr lang="en-US" dirty="0"/>
            <a:t>Building Consensus</a:t>
          </a:r>
        </a:p>
      </dgm:t>
      <dgm:extLst>
        <a:ext uri="{E40237B7-FDA0-4F09-8148-C483321AD2D9}">
          <dgm14:cNvPr xmlns:dgm14="http://schemas.microsoft.com/office/drawing/2010/diagram" id="0" name="" descr="Building Consensus&#10;"/>
        </a:ext>
      </dgm:extLst>
    </dgm:pt>
    <dgm:pt modelId="{A16E582D-F33B-44BA-A7CA-3310F86CCDF6}" type="parTrans" cxnId="{A7C8DD43-7D1C-4318-B839-5F4D4D384B4C}">
      <dgm:prSet/>
      <dgm:spPr/>
      <dgm:t>
        <a:bodyPr/>
        <a:lstStyle/>
        <a:p>
          <a:endParaRPr lang="en-US"/>
        </a:p>
      </dgm:t>
    </dgm:pt>
    <dgm:pt modelId="{83CDD74E-7405-4F5C-ACB1-B9C5AF89800D}" type="sibTrans" cxnId="{A7C8DD43-7D1C-4318-B839-5F4D4D384B4C}">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8000" b="-8000"/>
          </a:stretch>
        </a:blipFill>
      </dgm:spPr>
      <dgm:t>
        <a:bodyPr/>
        <a:lstStyle/>
        <a:p>
          <a:endParaRPr lang="en-US"/>
        </a:p>
      </dgm:t>
      <dgm:extLst>
        <a:ext uri="{E40237B7-FDA0-4F09-8148-C483321AD2D9}">
          <dgm14:cNvPr xmlns:dgm14="http://schemas.microsoft.com/office/drawing/2010/diagram" id="0" name="" descr="Clipboard Checked with solid fill"/>
        </a:ext>
      </dgm:extLst>
    </dgm:pt>
    <dgm:pt modelId="{09220B6D-D895-4571-BB38-DC633355149B}" type="pres">
      <dgm:prSet presAssocID="{BF82B3C1-370C-4948-9127-091AE60C735F}" presName="Name0" presStyleCnt="0">
        <dgm:presLayoutVars>
          <dgm:chMax val="21"/>
          <dgm:chPref val="21"/>
        </dgm:presLayoutVars>
      </dgm:prSet>
      <dgm:spPr/>
      <dgm:t>
        <a:bodyPr/>
        <a:lstStyle/>
        <a:p>
          <a:endParaRPr lang="en-US"/>
        </a:p>
      </dgm:t>
    </dgm:pt>
    <dgm:pt modelId="{63AD37B6-39C4-4513-8DDD-6993F638C938}" type="pres">
      <dgm:prSet presAssocID="{349B63FA-9D7E-4BFF-8956-C871716098BA}" presName="text1" presStyleCnt="0"/>
      <dgm:spPr/>
    </dgm:pt>
    <dgm:pt modelId="{5CEB5488-93DA-43F4-9580-20DDD1B716A9}" type="pres">
      <dgm:prSet presAssocID="{349B63FA-9D7E-4BFF-8956-C871716098BA}" presName="textRepeatNode" presStyleLbl="alignNode1" presStyleIdx="0" presStyleCnt="4">
        <dgm:presLayoutVars>
          <dgm:chMax val="0"/>
          <dgm:chPref val="0"/>
          <dgm:bulletEnabled val="1"/>
        </dgm:presLayoutVars>
      </dgm:prSet>
      <dgm:spPr/>
      <dgm:t>
        <a:bodyPr/>
        <a:lstStyle/>
        <a:p>
          <a:endParaRPr lang="en-US"/>
        </a:p>
      </dgm:t>
    </dgm:pt>
    <dgm:pt modelId="{7255876D-F740-46CE-8A62-747EEF44A926}" type="pres">
      <dgm:prSet presAssocID="{349B63FA-9D7E-4BFF-8956-C871716098BA}" presName="textaccent1" presStyleCnt="0"/>
      <dgm:spPr/>
    </dgm:pt>
    <dgm:pt modelId="{153997E7-D115-4C7B-B204-1B1933601FC8}" type="pres">
      <dgm:prSet presAssocID="{349B63FA-9D7E-4BFF-8956-C871716098BA}" presName="accentRepeatNode" presStyleLbl="solidAlignAcc1" presStyleIdx="0" presStyleCnt="8"/>
      <dgm:spPr/>
    </dgm:pt>
    <dgm:pt modelId="{5CF93D87-EF0E-4726-B9A9-CAB28C694366}" type="pres">
      <dgm:prSet presAssocID="{0422C698-1154-421B-AD4C-5C66956DC82E}" presName="image1" presStyleCnt="0"/>
      <dgm:spPr/>
    </dgm:pt>
    <dgm:pt modelId="{B346B513-FB22-4530-B9F8-8A01CD2A41DD}" type="pres">
      <dgm:prSet presAssocID="{0422C698-1154-421B-AD4C-5C66956DC82E}" presName="imageRepeatNode" presStyleLbl="alignAcc1" presStyleIdx="0" presStyleCnt="4"/>
      <dgm:spPr/>
      <dgm:t>
        <a:bodyPr/>
        <a:lstStyle/>
        <a:p>
          <a:endParaRPr lang="en-US"/>
        </a:p>
      </dgm:t>
    </dgm:pt>
    <dgm:pt modelId="{01D38484-1D2F-4C2E-BE71-7D7559E21891}" type="pres">
      <dgm:prSet presAssocID="{0422C698-1154-421B-AD4C-5C66956DC82E}" presName="imageaccent1" presStyleCnt="0"/>
      <dgm:spPr/>
    </dgm:pt>
    <dgm:pt modelId="{AA574923-633F-4ACE-AB68-6CAD3493C08F}" type="pres">
      <dgm:prSet presAssocID="{0422C698-1154-421B-AD4C-5C66956DC82E}" presName="accentRepeatNode" presStyleLbl="solidAlignAcc1" presStyleIdx="1" presStyleCnt="8"/>
      <dgm:spPr/>
    </dgm:pt>
    <dgm:pt modelId="{921A8535-4A4B-42AD-92F3-EE6DA5A0FCDD}" type="pres">
      <dgm:prSet presAssocID="{4CBE152C-7BE6-4CB1-91C8-C383A4C92072}" presName="text2" presStyleCnt="0"/>
      <dgm:spPr/>
    </dgm:pt>
    <dgm:pt modelId="{5DACAD96-E507-4BFC-9BF9-3D19B829BDE2}" type="pres">
      <dgm:prSet presAssocID="{4CBE152C-7BE6-4CB1-91C8-C383A4C92072}" presName="textRepeatNode" presStyleLbl="alignNode1" presStyleIdx="1" presStyleCnt="4">
        <dgm:presLayoutVars>
          <dgm:chMax val="0"/>
          <dgm:chPref val="0"/>
          <dgm:bulletEnabled val="1"/>
        </dgm:presLayoutVars>
      </dgm:prSet>
      <dgm:spPr/>
      <dgm:t>
        <a:bodyPr/>
        <a:lstStyle/>
        <a:p>
          <a:endParaRPr lang="en-US"/>
        </a:p>
      </dgm:t>
    </dgm:pt>
    <dgm:pt modelId="{1E56B5D2-A3A3-4778-9E59-1835ED34BB3C}" type="pres">
      <dgm:prSet presAssocID="{4CBE152C-7BE6-4CB1-91C8-C383A4C92072}" presName="textaccent2" presStyleCnt="0"/>
      <dgm:spPr/>
    </dgm:pt>
    <dgm:pt modelId="{633CE2E8-CE15-4E04-AF2C-75ACB8A0634A}" type="pres">
      <dgm:prSet presAssocID="{4CBE152C-7BE6-4CB1-91C8-C383A4C92072}" presName="accentRepeatNode" presStyleLbl="solidAlignAcc1" presStyleIdx="2" presStyleCnt="8"/>
      <dgm:spPr/>
    </dgm:pt>
    <dgm:pt modelId="{CED80A77-07D6-49E9-84D6-A71DC5267132}" type="pres">
      <dgm:prSet presAssocID="{883C5DB6-CD5F-4FFC-864E-5B382B2BC01C}" presName="image2" presStyleCnt="0"/>
      <dgm:spPr/>
    </dgm:pt>
    <dgm:pt modelId="{4253EB1B-E29D-4FEA-AA85-3ED7D22EE700}" type="pres">
      <dgm:prSet presAssocID="{883C5DB6-CD5F-4FFC-864E-5B382B2BC01C}" presName="imageRepeatNode" presStyleLbl="alignAcc1" presStyleIdx="1" presStyleCnt="4"/>
      <dgm:spPr/>
      <dgm:t>
        <a:bodyPr/>
        <a:lstStyle/>
        <a:p>
          <a:endParaRPr lang="en-US"/>
        </a:p>
      </dgm:t>
    </dgm:pt>
    <dgm:pt modelId="{73F277E3-7205-4934-85A3-C80B5DBBBF48}" type="pres">
      <dgm:prSet presAssocID="{883C5DB6-CD5F-4FFC-864E-5B382B2BC01C}" presName="imageaccent2" presStyleCnt="0"/>
      <dgm:spPr/>
    </dgm:pt>
    <dgm:pt modelId="{BC56A11A-7AE8-46F9-832C-8D45C0502320}" type="pres">
      <dgm:prSet presAssocID="{883C5DB6-CD5F-4FFC-864E-5B382B2BC01C}" presName="accentRepeatNode" presStyleLbl="solidAlignAcc1" presStyleIdx="3" presStyleCnt="8"/>
      <dgm:spPr/>
    </dgm:pt>
    <dgm:pt modelId="{5E2B919B-1B08-4CD7-8C04-43B264358B4B}" type="pres">
      <dgm:prSet presAssocID="{401CD0DE-064B-4961-964E-AD01BF44A375}" presName="text3" presStyleCnt="0"/>
      <dgm:spPr/>
    </dgm:pt>
    <dgm:pt modelId="{DA735A88-5780-49BD-8749-D8436F4EA8FB}" type="pres">
      <dgm:prSet presAssocID="{401CD0DE-064B-4961-964E-AD01BF44A375}" presName="textRepeatNode" presStyleLbl="alignNode1" presStyleIdx="2" presStyleCnt="4">
        <dgm:presLayoutVars>
          <dgm:chMax val="0"/>
          <dgm:chPref val="0"/>
          <dgm:bulletEnabled val="1"/>
        </dgm:presLayoutVars>
      </dgm:prSet>
      <dgm:spPr/>
      <dgm:t>
        <a:bodyPr/>
        <a:lstStyle/>
        <a:p>
          <a:endParaRPr lang="en-US"/>
        </a:p>
      </dgm:t>
    </dgm:pt>
    <dgm:pt modelId="{1E204AC4-6FF6-404F-BC0A-16B5E97E75B0}" type="pres">
      <dgm:prSet presAssocID="{401CD0DE-064B-4961-964E-AD01BF44A375}" presName="textaccent3" presStyleCnt="0"/>
      <dgm:spPr/>
    </dgm:pt>
    <dgm:pt modelId="{2CBFBA95-71E2-4AB6-B433-7EFAC99BA660}" type="pres">
      <dgm:prSet presAssocID="{401CD0DE-064B-4961-964E-AD01BF44A375}" presName="accentRepeatNode" presStyleLbl="solidAlignAcc1" presStyleIdx="4" presStyleCnt="8"/>
      <dgm:spPr/>
    </dgm:pt>
    <dgm:pt modelId="{C59C85F4-0EB6-4430-BEF5-F5895387D9E8}" type="pres">
      <dgm:prSet presAssocID="{E4277F7B-2403-45AE-8AC9-6C4035A15FA5}" presName="image3" presStyleCnt="0"/>
      <dgm:spPr/>
    </dgm:pt>
    <dgm:pt modelId="{C5AF3977-52AD-475A-9A05-9BA9D55C03AD}" type="pres">
      <dgm:prSet presAssocID="{E4277F7B-2403-45AE-8AC9-6C4035A15FA5}" presName="imageRepeatNode" presStyleLbl="alignAcc1" presStyleIdx="2" presStyleCnt="4"/>
      <dgm:spPr/>
      <dgm:t>
        <a:bodyPr/>
        <a:lstStyle/>
        <a:p>
          <a:endParaRPr lang="en-US"/>
        </a:p>
      </dgm:t>
    </dgm:pt>
    <dgm:pt modelId="{D0162021-5B66-4E9D-A882-61489EC028DC}" type="pres">
      <dgm:prSet presAssocID="{E4277F7B-2403-45AE-8AC9-6C4035A15FA5}" presName="imageaccent3" presStyleCnt="0"/>
      <dgm:spPr/>
    </dgm:pt>
    <dgm:pt modelId="{1478FC48-6B0D-461A-8105-088C33095DD9}" type="pres">
      <dgm:prSet presAssocID="{E4277F7B-2403-45AE-8AC9-6C4035A15FA5}" presName="accentRepeatNode" presStyleLbl="solidAlignAcc1" presStyleIdx="5" presStyleCnt="8"/>
      <dgm:spPr/>
    </dgm:pt>
    <dgm:pt modelId="{432A96B5-0993-4EE9-BE79-224CEF32D987}" type="pres">
      <dgm:prSet presAssocID="{8DD23A19-1101-4013-8F2B-75A750FA7CD6}" presName="text4" presStyleCnt="0"/>
      <dgm:spPr/>
    </dgm:pt>
    <dgm:pt modelId="{466C00FB-DE48-4609-88B4-A6443A8604BF}" type="pres">
      <dgm:prSet presAssocID="{8DD23A19-1101-4013-8F2B-75A750FA7CD6}" presName="textRepeatNode" presStyleLbl="alignNode1" presStyleIdx="3" presStyleCnt="4">
        <dgm:presLayoutVars>
          <dgm:chMax val="0"/>
          <dgm:chPref val="0"/>
          <dgm:bulletEnabled val="1"/>
        </dgm:presLayoutVars>
      </dgm:prSet>
      <dgm:spPr/>
      <dgm:t>
        <a:bodyPr/>
        <a:lstStyle/>
        <a:p>
          <a:endParaRPr lang="en-US"/>
        </a:p>
      </dgm:t>
    </dgm:pt>
    <dgm:pt modelId="{76DEAE8C-8787-44E2-94F1-9319169708A7}" type="pres">
      <dgm:prSet presAssocID="{8DD23A19-1101-4013-8F2B-75A750FA7CD6}" presName="textaccent4" presStyleCnt="0"/>
      <dgm:spPr/>
    </dgm:pt>
    <dgm:pt modelId="{E5136B71-4D6A-407C-9386-E5DD31182F36}" type="pres">
      <dgm:prSet presAssocID="{8DD23A19-1101-4013-8F2B-75A750FA7CD6}" presName="accentRepeatNode" presStyleLbl="solidAlignAcc1" presStyleIdx="6" presStyleCnt="8"/>
      <dgm:spPr/>
    </dgm:pt>
    <dgm:pt modelId="{136E331F-57AA-4645-86AC-D57C02243749}" type="pres">
      <dgm:prSet presAssocID="{83CDD74E-7405-4F5C-ACB1-B9C5AF89800D}" presName="image4" presStyleCnt="0"/>
      <dgm:spPr/>
    </dgm:pt>
    <dgm:pt modelId="{6C683510-C2EF-4B5C-A7F9-31D1E1C6FBD2}" type="pres">
      <dgm:prSet presAssocID="{83CDD74E-7405-4F5C-ACB1-B9C5AF89800D}" presName="imageRepeatNode" presStyleLbl="alignAcc1" presStyleIdx="3" presStyleCnt="4"/>
      <dgm:spPr/>
      <dgm:t>
        <a:bodyPr/>
        <a:lstStyle/>
        <a:p>
          <a:endParaRPr lang="en-US"/>
        </a:p>
      </dgm:t>
    </dgm:pt>
    <dgm:pt modelId="{968F6BAB-9C31-4CAD-AD0B-0D37DD476F73}" type="pres">
      <dgm:prSet presAssocID="{83CDD74E-7405-4F5C-ACB1-B9C5AF89800D}" presName="imageaccent4" presStyleCnt="0"/>
      <dgm:spPr/>
    </dgm:pt>
    <dgm:pt modelId="{A484F79F-7E31-4456-9830-03F56984CB4A}" type="pres">
      <dgm:prSet presAssocID="{83CDD74E-7405-4F5C-ACB1-B9C5AF89800D}" presName="accentRepeatNode" presStyleLbl="solidAlignAcc1" presStyleIdx="7" presStyleCnt="8"/>
      <dgm:spPr/>
    </dgm:pt>
  </dgm:ptLst>
  <dgm:cxnLst>
    <dgm:cxn modelId="{C40E77E9-3A3F-4940-8CC4-D5F43D148FE7}" type="presOf" srcId="{8DD23A19-1101-4013-8F2B-75A750FA7CD6}" destId="{466C00FB-DE48-4609-88B4-A6443A8604BF}" srcOrd="0" destOrd="0" presId="urn:microsoft.com/office/officeart/2008/layout/HexagonCluster"/>
    <dgm:cxn modelId="{66FCD16D-DFE0-4759-8229-F7160B54C34D}" type="presOf" srcId="{349B63FA-9D7E-4BFF-8956-C871716098BA}" destId="{5CEB5488-93DA-43F4-9580-20DDD1B716A9}" srcOrd="0" destOrd="0" presId="urn:microsoft.com/office/officeart/2008/layout/HexagonCluster"/>
    <dgm:cxn modelId="{DF5086AA-59D0-426C-AF3A-AD2B8F07634F}" type="presOf" srcId="{E4277F7B-2403-45AE-8AC9-6C4035A15FA5}" destId="{C5AF3977-52AD-475A-9A05-9BA9D55C03AD}" srcOrd="0" destOrd="0" presId="urn:microsoft.com/office/officeart/2008/layout/HexagonCluster"/>
    <dgm:cxn modelId="{AB41D343-A6F8-4602-ADDD-5D7F3C783F96}" type="presOf" srcId="{0422C698-1154-421B-AD4C-5C66956DC82E}" destId="{B346B513-FB22-4530-B9F8-8A01CD2A41DD}" srcOrd="0" destOrd="0" presId="urn:microsoft.com/office/officeart/2008/layout/HexagonCluster"/>
    <dgm:cxn modelId="{EDA0B6BE-21AD-44D0-804B-271208E319AE}" type="presOf" srcId="{BF82B3C1-370C-4948-9127-091AE60C735F}" destId="{09220B6D-D895-4571-BB38-DC633355149B}" srcOrd="0" destOrd="0" presId="urn:microsoft.com/office/officeart/2008/layout/HexagonCluster"/>
    <dgm:cxn modelId="{D15A0840-8BB4-40C9-A864-8540471A610D}" srcId="{BF82B3C1-370C-4948-9127-091AE60C735F}" destId="{401CD0DE-064B-4961-964E-AD01BF44A375}" srcOrd="2" destOrd="0" parTransId="{C86C75B5-FD58-4078-955B-8E87F5764E01}" sibTransId="{E4277F7B-2403-45AE-8AC9-6C4035A15FA5}"/>
    <dgm:cxn modelId="{082A6B10-731C-47EE-991C-F7E082FD4818}" type="presOf" srcId="{4CBE152C-7BE6-4CB1-91C8-C383A4C92072}" destId="{5DACAD96-E507-4BFC-9BF9-3D19B829BDE2}" srcOrd="0" destOrd="0" presId="urn:microsoft.com/office/officeart/2008/layout/HexagonCluster"/>
    <dgm:cxn modelId="{E142206E-17F0-4DBE-96E7-22F04EE1F757}" srcId="{BF82B3C1-370C-4948-9127-091AE60C735F}" destId="{4CBE152C-7BE6-4CB1-91C8-C383A4C92072}" srcOrd="1" destOrd="0" parTransId="{C7B72F4E-1156-4D50-8D39-01A5F0E8732B}" sibTransId="{883C5DB6-CD5F-4FFC-864E-5B382B2BC01C}"/>
    <dgm:cxn modelId="{9E6E4E72-44A7-44D8-A384-FC07DBD78398}" type="presOf" srcId="{883C5DB6-CD5F-4FFC-864E-5B382B2BC01C}" destId="{4253EB1B-E29D-4FEA-AA85-3ED7D22EE700}" srcOrd="0" destOrd="0" presId="urn:microsoft.com/office/officeart/2008/layout/HexagonCluster"/>
    <dgm:cxn modelId="{A7C8DD43-7D1C-4318-B839-5F4D4D384B4C}" srcId="{BF82B3C1-370C-4948-9127-091AE60C735F}" destId="{8DD23A19-1101-4013-8F2B-75A750FA7CD6}" srcOrd="3" destOrd="0" parTransId="{A16E582D-F33B-44BA-A7CA-3310F86CCDF6}" sibTransId="{83CDD74E-7405-4F5C-ACB1-B9C5AF89800D}"/>
    <dgm:cxn modelId="{5571AB86-521D-40CB-BE7A-E3799D32B353}" type="presOf" srcId="{83CDD74E-7405-4F5C-ACB1-B9C5AF89800D}" destId="{6C683510-C2EF-4B5C-A7F9-31D1E1C6FBD2}" srcOrd="0" destOrd="0" presId="urn:microsoft.com/office/officeart/2008/layout/HexagonCluster"/>
    <dgm:cxn modelId="{91DEA65D-F6D7-4721-85B7-DC8C9805ED48}" type="presOf" srcId="{401CD0DE-064B-4961-964E-AD01BF44A375}" destId="{DA735A88-5780-49BD-8749-D8436F4EA8FB}" srcOrd="0" destOrd="0" presId="urn:microsoft.com/office/officeart/2008/layout/HexagonCluster"/>
    <dgm:cxn modelId="{F75881ED-451B-462A-BF7E-A27653063DDB}" srcId="{BF82B3C1-370C-4948-9127-091AE60C735F}" destId="{349B63FA-9D7E-4BFF-8956-C871716098BA}" srcOrd="0" destOrd="0" parTransId="{D7F8B227-B51F-4D5A-93D5-5172D33C2FAD}" sibTransId="{0422C698-1154-421B-AD4C-5C66956DC82E}"/>
    <dgm:cxn modelId="{C937642F-EFBF-49B6-8800-68E31720606B}" type="presParOf" srcId="{09220B6D-D895-4571-BB38-DC633355149B}" destId="{63AD37B6-39C4-4513-8DDD-6993F638C938}" srcOrd="0" destOrd="0" presId="urn:microsoft.com/office/officeart/2008/layout/HexagonCluster"/>
    <dgm:cxn modelId="{C846284D-6241-4B41-8317-E85FD5A2B84B}" type="presParOf" srcId="{63AD37B6-39C4-4513-8DDD-6993F638C938}" destId="{5CEB5488-93DA-43F4-9580-20DDD1B716A9}" srcOrd="0" destOrd="0" presId="urn:microsoft.com/office/officeart/2008/layout/HexagonCluster"/>
    <dgm:cxn modelId="{0B87DD15-F03F-4EEC-A676-8F803DFDCE9F}" type="presParOf" srcId="{09220B6D-D895-4571-BB38-DC633355149B}" destId="{7255876D-F740-46CE-8A62-747EEF44A926}" srcOrd="1" destOrd="0" presId="urn:microsoft.com/office/officeart/2008/layout/HexagonCluster"/>
    <dgm:cxn modelId="{58F376DA-1378-42C5-94B0-ABDFA57C5F3A}" type="presParOf" srcId="{7255876D-F740-46CE-8A62-747EEF44A926}" destId="{153997E7-D115-4C7B-B204-1B1933601FC8}" srcOrd="0" destOrd="0" presId="urn:microsoft.com/office/officeart/2008/layout/HexagonCluster"/>
    <dgm:cxn modelId="{4960B372-C499-40B8-A7E2-7B10A34DAFC1}" type="presParOf" srcId="{09220B6D-D895-4571-BB38-DC633355149B}" destId="{5CF93D87-EF0E-4726-B9A9-CAB28C694366}" srcOrd="2" destOrd="0" presId="urn:microsoft.com/office/officeart/2008/layout/HexagonCluster"/>
    <dgm:cxn modelId="{C972A33C-A903-4EF6-A99C-3E282838A372}" type="presParOf" srcId="{5CF93D87-EF0E-4726-B9A9-CAB28C694366}" destId="{B346B513-FB22-4530-B9F8-8A01CD2A41DD}" srcOrd="0" destOrd="0" presId="urn:microsoft.com/office/officeart/2008/layout/HexagonCluster"/>
    <dgm:cxn modelId="{31A7A252-372A-4B53-86A6-1CAF9D854ABE}" type="presParOf" srcId="{09220B6D-D895-4571-BB38-DC633355149B}" destId="{01D38484-1D2F-4C2E-BE71-7D7559E21891}" srcOrd="3" destOrd="0" presId="urn:microsoft.com/office/officeart/2008/layout/HexagonCluster"/>
    <dgm:cxn modelId="{E05CE1C4-2CBE-4FA0-BBC4-9E00DE9A148F}" type="presParOf" srcId="{01D38484-1D2F-4C2E-BE71-7D7559E21891}" destId="{AA574923-633F-4ACE-AB68-6CAD3493C08F}" srcOrd="0" destOrd="0" presId="urn:microsoft.com/office/officeart/2008/layout/HexagonCluster"/>
    <dgm:cxn modelId="{53E8A39B-D8FE-4C1C-9D37-571D32BE24FF}" type="presParOf" srcId="{09220B6D-D895-4571-BB38-DC633355149B}" destId="{921A8535-4A4B-42AD-92F3-EE6DA5A0FCDD}" srcOrd="4" destOrd="0" presId="urn:microsoft.com/office/officeart/2008/layout/HexagonCluster"/>
    <dgm:cxn modelId="{D5C713D1-4E92-4B50-89D0-5839519356D3}" type="presParOf" srcId="{921A8535-4A4B-42AD-92F3-EE6DA5A0FCDD}" destId="{5DACAD96-E507-4BFC-9BF9-3D19B829BDE2}" srcOrd="0" destOrd="0" presId="urn:microsoft.com/office/officeart/2008/layout/HexagonCluster"/>
    <dgm:cxn modelId="{D9EDFE0F-4C2E-4197-9EE4-51177528E74A}" type="presParOf" srcId="{09220B6D-D895-4571-BB38-DC633355149B}" destId="{1E56B5D2-A3A3-4778-9E59-1835ED34BB3C}" srcOrd="5" destOrd="0" presId="urn:microsoft.com/office/officeart/2008/layout/HexagonCluster"/>
    <dgm:cxn modelId="{9E2D81EB-03E1-415B-A1D2-2FBEF0ED7F95}" type="presParOf" srcId="{1E56B5D2-A3A3-4778-9E59-1835ED34BB3C}" destId="{633CE2E8-CE15-4E04-AF2C-75ACB8A0634A}" srcOrd="0" destOrd="0" presId="urn:microsoft.com/office/officeart/2008/layout/HexagonCluster"/>
    <dgm:cxn modelId="{3E8791D7-C4F5-42C2-A3A3-27774B37EE54}" type="presParOf" srcId="{09220B6D-D895-4571-BB38-DC633355149B}" destId="{CED80A77-07D6-49E9-84D6-A71DC5267132}" srcOrd="6" destOrd="0" presId="urn:microsoft.com/office/officeart/2008/layout/HexagonCluster"/>
    <dgm:cxn modelId="{A33BDC22-2769-4D4B-AAAF-573B0A9AE678}" type="presParOf" srcId="{CED80A77-07D6-49E9-84D6-A71DC5267132}" destId="{4253EB1B-E29D-4FEA-AA85-3ED7D22EE700}" srcOrd="0" destOrd="0" presId="urn:microsoft.com/office/officeart/2008/layout/HexagonCluster"/>
    <dgm:cxn modelId="{A2AEA658-2563-407D-AF84-B7C8275E8108}" type="presParOf" srcId="{09220B6D-D895-4571-BB38-DC633355149B}" destId="{73F277E3-7205-4934-85A3-C80B5DBBBF48}" srcOrd="7" destOrd="0" presId="urn:microsoft.com/office/officeart/2008/layout/HexagonCluster"/>
    <dgm:cxn modelId="{B42AA80A-07CF-4721-8A45-8765261A5333}" type="presParOf" srcId="{73F277E3-7205-4934-85A3-C80B5DBBBF48}" destId="{BC56A11A-7AE8-46F9-832C-8D45C0502320}" srcOrd="0" destOrd="0" presId="urn:microsoft.com/office/officeart/2008/layout/HexagonCluster"/>
    <dgm:cxn modelId="{0ACCFF13-522F-44E1-B21D-6FA43D16A745}" type="presParOf" srcId="{09220B6D-D895-4571-BB38-DC633355149B}" destId="{5E2B919B-1B08-4CD7-8C04-43B264358B4B}" srcOrd="8" destOrd="0" presId="urn:microsoft.com/office/officeart/2008/layout/HexagonCluster"/>
    <dgm:cxn modelId="{79EFF8F7-30E7-41AA-97BA-3E1A8DFF7B69}" type="presParOf" srcId="{5E2B919B-1B08-4CD7-8C04-43B264358B4B}" destId="{DA735A88-5780-49BD-8749-D8436F4EA8FB}" srcOrd="0" destOrd="0" presId="urn:microsoft.com/office/officeart/2008/layout/HexagonCluster"/>
    <dgm:cxn modelId="{35E3223D-0001-4352-903D-9345A23C22C6}" type="presParOf" srcId="{09220B6D-D895-4571-BB38-DC633355149B}" destId="{1E204AC4-6FF6-404F-BC0A-16B5E97E75B0}" srcOrd="9" destOrd="0" presId="urn:microsoft.com/office/officeart/2008/layout/HexagonCluster"/>
    <dgm:cxn modelId="{85E8DB9B-D4D3-4DA0-9A77-7A4B39C5BED7}" type="presParOf" srcId="{1E204AC4-6FF6-404F-BC0A-16B5E97E75B0}" destId="{2CBFBA95-71E2-4AB6-B433-7EFAC99BA660}" srcOrd="0" destOrd="0" presId="urn:microsoft.com/office/officeart/2008/layout/HexagonCluster"/>
    <dgm:cxn modelId="{321AB76E-E77B-4DAE-8E74-2F06D4127AF5}" type="presParOf" srcId="{09220B6D-D895-4571-BB38-DC633355149B}" destId="{C59C85F4-0EB6-4430-BEF5-F5895387D9E8}" srcOrd="10" destOrd="0" presId="urn:microsoft.com/office/officeart/2008/layout/HexagonCluster"/>
    <dgm:cxn modelId="{1049ABA3-DC71-4D40-86C3-5ABBE5E01C65}" type="presParOf" srcId="{C59C85F4-0EB6-4430-BEF5-F5895387D9E8}" destId="{C5AF3977-52AD-475A-9A05-9BA9D55C03AD}" srcOrd="0" destOrd="0" presId="urn:microsoft.com/office/officeart/2008/layout/HexagonCluster"/>
    <dgm:cxn modelId="{BA5CB1F6-70F6-40F8-B8D3-B9362164D5EA}" type="presParOf" srcId="{09220B6D-D895-4571-BB38-DC633355149B}" destId="{D0162021-5B66-4E9D-A882-61489EC028DC}" srcOrd="11" destOrd="0" presId="urn:microsoft.com/office/officeart/2008/layout/HexagonCluster"/>
    <dgm:cxn modelId="{FCB8475C-7C84-4EBB-A3AC-1FB5C1D31C4C}" type="presParOf" srcId="{D0162021-5B66-4E9D-A882-61489EC028DC}" destId="{1478FC48-6B0D-461A-8105-088C33095DD9}" srcOrd="0" destOrd="0" presId="urn:microsoft.com/office/officeart/2008/layout/HexagonCluster"/>
    <dgm:cxn modelId="{69154EB3-F2F8-47DA-B6B3-475B51313585}" type="presParOf" srcId="{09220B6D-D895-4571-BB38-DC633355149B}" destId="{432A96B5-0993-4EE9-BE79-224CEF32D987}" srcOrd="12" destOrd="0" presId="urn:microsoft.com/office/officeart/2008/layout/HexagonCluster"/>
    <dgm:cxn modelId="{4A274490-B83E-4D5A-8C3A-1C992D109920}" type="presParOf" srcId="{432A96B5-0993-4EE9-BE79-224CEF32D987}" destId="{466C00FB-DE48-4609-88B4-A6443A8604BF}" srcOrd="0" destOrd="0" presId="urn:microsoft.com/office/officeart/2008/layout/HexagonCluster"/>
    <dgm:cxn modelId="{4314FBC6-062A-4E0F-8877-FA4DE22896BD}" type="presParOf" srcId="{09220B6D-D895-4571-BB38-DC633355149B}" destId="{76DEAE8C-8787-44E2-94F1-9319169708A7}" srcOrd="13" destOrd="0" presId="urn:microsoft.com/office/officeart/2008/layout/HexagonCluster"/>
    <dgm:cxn modelId="{976760B2-56EF-49D1-AC5A-225A67695708}" type="presParOf" srcId="{76DEAE8C-8787-44E2-94F1-9319169708A7}" destId="{E5136B71-4D6A-407C-9386-E5DD31182F36}" srcOrd="0" destOrd="0" presId="urn:microsoft.com/office/officeart/2008/layout/HexagonCluster"/>
    <dgm:cxn modelId="{E95F317F-BD64-4F56-9CB5-BC6D5DBFBA36}" type="presParOf" srcId="{09220B6D-D895-4571-BB38-DC633355149B}" destId="{136E331F-57AA-4645-86AC-D57C02243749}" srcOrd="14" destOrd="0" presId="urn:microsoft.com/office/officeart/2008/layout/HexagonCluster"/>
    <dgm:cxn modelId="{3B03024D-AB17-4CA1-A2CB-639B15C868F2}" type="presParOf" srcId="{136E331F-57AA-4645-86AC-D57C02243749}" destId="{6C683510-C2EF-4B5C-A7F9-31D1E1C6FBD2}" srcOrd="0" destOrd="0" presId="urn:microsoft.com/office/officeart/2008/layout/HexagonCluster"/>
    <dgm:cxn modelId="{E43BAF2F-F8C7-486D-B46C-1285FCDE4E48}" type="presParOf" srcId="{09220B6D-D895-4571-BB38-DC633355149B}" destId="{968F6BAB-9C31-4CAD-AD0B-0D37DD476F73}" srcOrd="15" destOrd="0" presId="urn:microsoft.com/office/officeart/2008/layout/HexagonCluster"/>
    <dgm:cxn modelId="{95F6BC28-4A6C-4950-B43F-F8F27859B175}" type="presParOf" srcId="{968F6BAB-9C31-4CAD-AD0B-0D37DD476F73}" destId="{A484F79F-7E31-4456-9830-03F56984CB4A}"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480084-EA2D-4444-AF55-99B3CD7AE72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B4C9FB1-4B6D-453E-B245-DCFB21FB089A}">
      <dgm:prSet phldrT="[Text]"/>
      <dgm:spPr/>
      <dgm:t>
        <a:bodyPr/>
        <a:lstStyle/>
        <a:p>
          <a:r>
            <a:rPr lang="en-US" dirty="0"/>
            <a:t>Meeting with Local Jurisdictions</a:t>
          </a:r>
        </a:p>
      </dgm:t>
      <dgm:extLst>
        <a:ext uri="{E40237B7-FDA0-4F09-8148-C483321AD2D9}">
          <dgm14:cNvPr xmlns:dgm14="http://schemas.microsoft.com/office/drawing/2010/diagram" id="0" name="" descr="Meeting with Local Jurisdictions&#10;"/>
        </a:ext>
      </dgm:extLst>
    </dgm:pt>
    <dgm:pt modelId="{3A783111-6A5D-426B-B22A-08FCBDF2855C}" type="parTrans" cxnId="{55A82BCE-423E-4562-81BB-25510167A6F6}">
      <dgm:prSet/>
      <dgm:spPr/>
      <dgm:t>
        <a:bodyPr/>
        <a:lstStyle/>
        <a:p>
          <a:endParaRPr lang="en-US"/>
        </a:p>
      </dgm:t>
    </dgm:pt>
    <dgm:pt modelId="{1DD0401B-C3B4-4875-89FD-AF461B4CF5C9}" type="sibTrans" cxnId="{55A82BCE-423E-4562-81BB-25510167A6F6}">
      <dgm:prSet/>
      <dgm:spPr/>
      <dgm:t>
        <a:bodyPr/>
        <a:lstStyle/>
        <a:p>
          <a:endParaRPr lang="en-US"/>
        </a:p>
      </dgm:t>
    </dgm:pt>
    <dgm:pt modelId="{46C655EE-E7CF-4DC1-94A8-250A0BE0744F}">
      <dgm:prSet phldrT="[Text]"/>
      <dgm:spPr/>
      <dgm:t>
        <a:bodyPr/>
        <a:lstStyle/>
        <a:p>
          <a:r>
            <a:rPr lang="en-US" dirty="0"/>
            <a:t>St. Charles County</a:t>
          </a:r>
        </a:p>
      </dgm:t>
      <dgm:extLst>
        <a:ext uri="{E40237B7-FDA0-4F09-8148-C483321AD2D9}">
          <dgm14:cNvPr xmlns:dgm14="http://schemas.microsoft.com/office/drawing/2010/diagram" id="0" name="" descr="St. Charles County&#10;St. Louis County&#10;City of St. Louis, MO&#10;"/>
        </a:ext>
      </dgm:extLst>
    </dgm:pt>
    <dgm:pt modelId="{5AC63132-C153-4DF8-9F71-A60695859DAC}" type="parTrans" cxnId="{A8AD1720-6694-4A1A-AF28-60A3D801AC6C}">
      <dgm:prSet/>
      <dgm:spPr/>
      <dgm:t>
        <a:bodyPr/>
        <a:lstStyle/>
        <a:p>
          <a:endParaRPr lang="en-US"/>
        </a:p>
      </dgm:t>
    </dgm:pt>
    <dgm:pt modelId="{3D061838-9DD6-43BF-AF32-6FB735464828}" type="sibTrans" cxnId="{A8AD1720-6694-4A1A-AF28-60A3D801AC6C}">
      <dgm:prSet/>
      <dgm:spPr/>
      <dgm:t>
        <a:bodyPr/>
        <a:lstStyle/>
        <a:p>
          <a:endParaRPr lang="en-US"/>
        </a:p>
      </dgm:t>
    </dgm:pt>
    <dgm:pt modelId="{0F445668-EBD5-42DC-BDDD-89E3A0CEF2C1}">
      <dgm:prSet phldrT="[Text]"/>
      <dgm:spPr/>
      <dgm:t>
        <a:bodyPr/>
        <a:lstStyle/>
        <a:p>
          <a:r>
            <a:rPr lang="en-US" dirty="0"/>
            <a:t>St. Louis County</a:t>
          </a:r>
        </a:p>
      </dgm:t>
    </dgm:pt>
    <dgm:pt modelId="{77A5AF98-B31B-4FB0-807B-61EDA8FF33E5}" type="parTrans" cxnId="{FBA3695E-0CC8-4C8C-9829-DF1EB8C7FD44}">
      <dgm:prSet/>
      <dgm:spPr/>
      <dgm:t>
        <a:bodyPr/>
        <a:lstStyle/>
        <a:p>
          <a:endParaRPr lang="en-US"/>
        </a:p>
      </dgm:t>
    </dgm:pt>
    <dgm:pt modelId="{7CDDD669-FAA2-4289-A70A-08F31086091F}" type="sibTrans" cxnId="{FBA3695E-0CC8-4C8C-9829-DF1EB8C7FD44}">
      <dgm:prSet/>
      <dgm:spPr/>
      <dgm:t>
        <a:bodyPr/>
        <a:lstStyle/>
        <a:p>
          <a:endParaRPr lang="en-US"/>
        </a:p>
      </dgm:t>
    </dgm:pt>
    <dgm:pt modelId="{F4BBF80E-6516-4C56-9BA7-084B1ED00917}">
      <dgm:prSet phldrT="[Text]"/>
      <dgm:spPr/>
      <dgm:t>
        <a:bodyPr/>
        <a:lstStyle/>
        <a:p>
          <a:r>
            <a:rPr lang="en-US" dirty="0"/>
            <a:t>Core Focus Areas</a:t>
          </a:r>
        </a:p>
      </dgm:t>
      <dgm:extLst>
        <a:ext uri="{E40237B7-FDA0-4F09-8148-C483321AD2D9}">
          <dgm14:cNvPr xmlns:dgm14="http://schemas.microsoft.com/office/drawing/2010/diagram" id="0" name="" descr="Core Focus Areas&#10;"/>
        </a:ext>
      </dgm:extLst>
    </dgm:pt>
    <dgm:pt modelId="{DC53E296-BE44-45F1-B6AE-76F2BBC7C416}" type="parTrans" cxnId="{8DE0AA72-4E8E-4D2B-88A3-177B845B1B4F}">
      <dgm:prSet/>
      <dgm:spPr/>
      <dgm:t>
        <a:bodyPr/>
        <a:lstStyle/>
        <a:p>
          <a:endParaRPr lang="en-US"/>
        </a:p>
      </dgm:t>
    </dgm:pt>
    <dgm:pt modelId="{D0BA9816-EED1-4615-9859-D961463441A1}" type="sibTrans" cxnId="{8DE0AA72-4E8E-4D2B-88A3-177B845B1B4F}">
      <dgm:prSet/>
      <dgm:spPr/>
      <dgm:t>
        <a:bodyPr/>
        <a:lstStyle/>
        <a:p>
          <a:endParaRPr lang="en-US"/>
        </a:p>
      </dgm:t>
    </dgm:pt>
    <dgm:pt modelId="{C506B1DA-1557-45D5-B7BD-70FBAE6CDA8D}">
      <dgm:prSet phldrT="[Text]"/>
      <dgm:spPr/>
      <dgm:t>
        <a:bodyPr/>
        <a:lstStyle/>
        <a:p>
          <a:r>
            <a:rPr lang="en-US" dirty="0"/>
            <a:t>Behavioral Health</a:t>
          </a:r>
        </a:p>
      </dgm:t>
      <dgm:extLst>
        <a:ext uri="{E40237B7-FDA0-4F09-8148-C483321AD2D9}">
          <dgm14:cNvPr xmlns:dgm14="http://schemas.microsoft.com/office/drawing/2010/diagram" id="0" name="" descr="Behavioral Health&#10;Education / Children&#10;Environmental Health&#10;Public Health&#10;Social Services&#10;"/>
        </a:ext>
      </dgm:extLst>
    </dgm:pt>
    <dgm:pt modelId="{6ABFE409-AD87-49DB-B8E0-630446309240}" type="parTrans" cxnId="{0E334037-61FD-48A7-AC2E-712051ED36A5}">
      <dgm:prSet/>
      <dgm:spPr/>
      <dgm:t>
        <a:bodyPr/>
        <a:lstStyle/>
        <a:p>
          <a:endParaRPr lang="en-US"/>
        </a:p>
      </dgm:t>
    </dgm:pt>
    <dgm:pt modelId="{279AC34E-479D-42D4-A600-6CCD700920A8}" type="sibTrans" cxnId="{0E334037-61FD-48A7-AC2E-712051ED36A5}">
      <dgm:prSet/>
      <dgm:spPr/>
      <dgm:t>
        <a:bodyPr/>
        <a:lstStyle/>
        <a:p>
          <a:endParaRPr lang="en-US"/>
        </a:p>
      </dgm:t>
    </dgm:pt>
    <dgm:pt modelId="{D4850E25-F7C6-439D-983E-58E52D837AF5}">
      <dgm:prSet phldrT="[Text]"/>
      <dgm:spPr/>
      <dgm:t>
        <a:bodyPr/>
        <a:lstStyle/>
        <a:p>
          <a:r>
            <a:rPr lang="en-US" dirty="0"/>
            <a:t>Environmental Health</a:t>
          </a:r>
        </a:p>
      </dgm:t>
    </dgm:pt>
    <dgm:pt modelId="{4752A20E-2FE3-4192-B9BE-849959B53183}" type="parTrans" cxnId="{2A1567CC-DB57-4EF4-B1ED-0D99182F4E6E}">
      <dgm:prSet/>
      <dgm:spPr/>
      <dgm:t>
        <a:bodyPr/>
        <a:lstStyle/>
        <a:p>
          <a:endParaRPr lang="en-US"/>
        </a:p>
      </dgm:t>
    </dgm:pt>
    <dgm:pt modelId="{F46FFAE4-CD84-4EC6-981C-1641A826597C}" type="sibTrans" cxnId="{2A1567CC-DB57-4EF4-B1ED-0D99182F4E6E}">
      <dgm:prSet/>
      <dgm:spPr/>
      <dgm:t>
        <a:bodyPr/>
        <a:lstStyle/>
        <a:p>
          <a:endParaRPr lang="en-US"/>
        </a:p>
      </dgm:t>
    </dgm:pt>
    <dgm:pt modelId="{4D7FE443-9598-4E5A-AFEF-4BCF47B1C168}">
      <dgm:prSet phldrT="[Text]"/>
      <dgm:spPr/>
      <dgm:t>
        <a:bodyPr/>
        <a:lstStyle/>
        <a:p>
          <a:r>
            <a:rPr lang="en-US" dirty="0"/>
            <a:t>Identifying Issues</a:t>
          </a:r>
        </a:p>
      </dgm:t>
      <dgm:extLst>
        <a:ext uri="{E40237B7-FDA0-4F09-8148-C483321AD2D9}">
          <dgm14:cNvPr xmlns:dgm14="http://schemas.microsoft.com/office/drawing/2010/diagram" id="0" name="" descr="Identifying Issues&#10;"/>
        </a:ext>
      </dgm:extLst>
    </dgm:pt>
    <dgm:pt modelId="{B366B432-F287-4334-8D0E-57F7CF373CF8}" type="parTrans" cxnId="{3E835823-7C0D-4CCF-B1B2-175E25C10B13}">
      <dgm:prSet/>
      <dgm:spPr/>
      <dgm:t>
        <a:bodyPr/>
        <a:lstStyle/>
        <a:p>
          <a:endParaRPr lang="en-US"/>
        </a:p>
      </dgm:t>
    </dgm:pt>
    <dgm:pt modelId="{DC75EA03-D606-448B-98DF-9A541C0E3A25}" type="sibTrans" cxnId="{3E835823-7C0D-4CCF-B1B2-175E25C10B13}">
      <dgm:prSet/>
      <dgm:spPr/>
      <dgm:t>
        <a:bodyPr/>
        <a:lstStyle/>
        <a:p>
          <a:endParaRPr lang="en-US"/>
        </a:p>
      </dgm:t>
    </dgm:pt>
    <dgm:pt modelId="{C48F1194-85D1-4AD1-96FD-ACFA88F27E58}">
      <dgm:prSet phldrT="[Text]"/>
      <dgm:spPr/>
      <dgm:t>
        <a:bodyPr/>
        <a:lstStyle/>
        <a:p>
          <a:r>
            <a:rPr lang="en-US" dirty="0"/>
            <a:t>City of St. Louis, MO</a:t>
          </a:r>
        </a:p>
      </dgm:t>
    </dgm:pt>
    <dgm:pt modelId="{3BD82E03-37CC-451C-9B8B-4C0ACDA6707F}" type="parTrans" cxnId="{DD4DE9D1-D1EF-4D58-A040-DB60EA3A911B}">
      <dgm:prSet/>
      <dgm:spPr/>
      <dgm:t>
        <a:bodyPr/>
        <a:lstStyle/>
        <a:p>
          <a:endParaRPr lang="en-US"/>
        </a:p>
      </dgm:t>
    </dgm:pt>
    <dgm:pt modelId="{909AD4D1-D192-464A-8CC2-8D82A96EE2DF}" type="sibTrans" cxnId="{DD4DE9D1-D1EF-4D58-A040-DB60EA3A911B}">
      <dgm:prSet/>
      <dgm:spPr/>
      <dgm:t>
        <a:bodyPr/>
        <a:lstStyle/>
        <a:p>
          <a:endParaRPr lang="en-US"/>
        </a:p>
      </dgm:t>
    </dgm:pt>
    <dgm:pt modelId="{BA7F9F98-E9C7-45E5-9568-927E958DC66D}">
      <dgm:prSet phldrT="[Text]"/>
      <dgm:spPr/>
      <dgm:t>
        <a:bodyPr/>
        <a:lstStyle/>
        <a:p>
          <a:r>
            <a:rPr lang="en-US" dirty="0"/>
            <a:t>Public Health</a:t>
          </a:r>
        </a:p>
      </dgm:t>
    </dgm:pt>
    <dgm:pt modelId="{7E2C88B0-9CEB-4F1C-B0FA-C6CBBB2B479B}" type="parTrans" cxnId="{08673BEE-230A-4F98-91EE-2F588F059816}">
      <dgm:prSet/>
      <dgm:spPr/>
      <dgm:t>
        <a:bodyPr/>
        <a:lstStyle/>
        <a:p>
          <a:endParaRPr lang="en-US"/>
        </a:p>
      </dgm:t>
    </dgm:pt>
    <dgm:pt modelId="{EF279906-ED51-40F8-8B40-A48117A3E70F}" type="sibTrans" cxnId="{08673BEE-230A-4F98-91EE-2F588F059816}">
      <dgm:prSet/>
      <dgm:spPr/>
      <dgm:t>
        <a:bodyPr/>
        <a:lstStyle/>
        <a:p>
          <a:endParaRPr lang="en-US"/>
        </a:p>
      </dgm:t>
    </dgm:pt>
    <dgm:pt modelId="{F99550A9-C083-4A07-8573-E62C05064BF6}">
      <dgm:prSet phldrT="[Text]"/>
      <dgm:spPr/>
      <dgm:t>
        <a:bodyPr/>
        <a:lstStyle/>
        <a:p>
          <a:r>
            <a:rPr lang="en-US" dirty="0"/>
            <a:t>Social Services</a:t>
          </a:r>
        </a:p>
      </dgm:t>
    </dgm:pt>
    <dgm:pt modelId="{CF02CF80-F1C8-4449-8962-BB53F6D0AA1C}" type="parTrans" cxnId="{589E7023-8B99-47D0-9970-9E3FD8A4E444}">
      <dgm:prSet/>
      <dgm:spPr/>
      <dgm:t>
        <a:bodyPr/>
        <a:lstStyle/>
        <a:p>
          <a:endParaRPr lang="en-US"/>
        </a:p>
      </dgm:t>
    </dgm:pt>
    <dgm:pt modelId="{DC4A3F6F-69AD-4682-8352-6FE5F6D18C8C}" type="sibTrans" cxnId="{589E7023-8B99-47D0-9970-9E3FD8A4E444}">
      <dgm:prSet/>
      <dgm:spPr/>
      <dgm:t>
        <a:bodyPr/>
        <a:lstStyle/>
        <a:p>
          <a:endParaRPr lang="en-US"/>
        </a:p>
      </dgm:t>
    </dgm:pt>
    <dgm:pt modelId="{8078C7AD-9A26-473C-8703-70D8FC140F31}">
      <dgm:prSet phldrT="[Text]"/>
      <dgm:spPr/>
      <dgm:t>
        <a:bodyPr/>
        <a:lstStyle/>
        <a:p>
          <a:r>
            <a:rPr lang="en-US" dirty="0"/>
            <a:t>Education / Children</a:t>
          </a:r>
        </a:p>
      </dgm:t>
    </dgm:pt>
    <dgm:pt modelId="{3BA69F8B-AF97-4E9A-B358-4F829B55C472}" type="parTrans" cxnId="{A33E74BE-EF50-4093-A998-FE06E76DFF45}">
      <dgm:prSet/>
      <dgm:spPr/>
      <dgm:t>
        <a:bodyPr/>
        <a:lstStyle/>
        <a:p>
          <a:endParaRPr lang="en-US"/>
        </a:p>
      </dgm:t>
    </dgm:pt>
    <dgm:pt modelId="{2CA9FE00-8994-4195-8B15-29C16DCBE94F}" type="sibTrans" cxnId="{A33E74BE-EF50-4093-A998-FE06E76DFF45}">
      <dgm:prSet/>
      <dgm:spPr/>
      <dgm:t>
        <a:bodyPr/>
        <a:lstStyle/>
        <a:p>
          <a:endParaRPr lang="en-US"/>
        </a:p>
      </dgm:t>
    </dgm:pt>
    <dgm:pt modelId="{C8414C1C-EE3E-4013-8E3B-9410451BFEE4}">
      <dgm:prSet phldrT="[Text]"/>
      <dgm:spPr/>
      <dgm:t>
        <a:bodyPr/>
        <a:lstStyle/>
        <a:p>
          <a:r>
            <a:rPr lang="en-US" dirty="0"/>
            <a:t>Program Staff</a:t>
          </a:r>
        </a:p>
      </dgm:t>
      <dgm:extLst>
        <a:ext uri="{E40237B7-FDA0-4F09-8148-C483321AD2D9}">
          <dgm14:cNvPr xmlns:dgm14="http://schemas.microsoft.com/office/drawing/2010/diagram" id="0" name="" descr="Program Staff&#10;Systemic Concerns&#10;Community Needs&#10;Other Disaster Complexities  &#10;"/>
        </a:ext>
      </dgm:extLst>
    </dgm:pt>
    <dgm:pt modelId="{FEE04374-C5A8-4745-965C-FADBD5446A3F}" type="parTrans" cxnId="{FA5F408F-F3C4-42F9-9DC0-9622EFBD6E9A}">
      <dgm:prSet/>
      <dgm:spPr/>
      <dgm:t>
        <a:bodyPr/>
        <a:lstStyle/>
        <a:p>
          <a:endParaRPr lang="en-US"/>
        </a:p>
      </dgm:t>
    </dgm:pt>
    <dgm:pt modelId="{10B51737-DF9E-41F1-973D-64DA53C310B1}" type="sibTrans" cxnId="{FA5F408F-F3C4-42F9-9DC0-9622EFBD6E9A}">
      <dgm:prSet/>
      <dgm:spPr/>
      <dgm:t>
        <a:bodyPr/>
        <a:lstStyle/>
        <a:p>
          <a:endParaRPr lang="en-US"/>
        </a:p>
      </dgm:t>
    </dgm:pt>
    <dgm:pt modelId="{36ECE66A-9F59-4D36-81D8-CC527A21080D}">
      <dgm:prSet phldrT="[Text]"/>
      <dgm:spPr/>
      <dgm:t>
        <a:bodyPr/>
        <a:lstStyle/>
        <a:p>
          <a:r>
            <a:rPr lang="en-US" dirty="0"/>
            <a:t>Systemic Concerns</a:t>
          </a:r>
        </a:p>
      </dgm:t>
    </dgm:pt>
    <dgm:pt modelId="{48DDFEE9-DD2F-4477-A230-5EA4F1F283EE}" type="parTrans" cxnId="{DF479199-B632-4B8F-8D3D-2DF2FCB1E27D}">
      <dgm:prSet/>
      <dgm:spPr/>
      <dgm:t>
        <a:bodyPr/>
        <a:lstStyle/>
        <a:p>
          <a:endParaRPr lang="en-US"/>
        </a:p>
      </dgm:t>
    </dgm:pt>
    <dgm:pt modelId="{5A748EE7-0192-4428-AF45-A8CBF7A15596}" type="sibTrans" cxnId="{DF479199-B632-4B8F-8D3D-2DF2FCB1E27D}">
      <dgm:prSet/>
      <dgm:spPr/>
      <dgm:t>
        <a:bodyPr/>
        <a:lstStyle/>
        <a:p>
          <a:endParaRPr lang="en-US"/>
        </a:p>
      </dgm:t>
    </dgm:pt>
    <dgm:pt modelId="{8461A03E-3CBA-44A7-A86A-1D1FC0362B86}">
      <dgm:prSet phldrT="[Text]"/>
      <dgm:spPr/>
      <dgm:t>
        <a:bodyPr/>
        <a:lstStyle/>
        <a:p>
          <a:r>
            <a:rPr lang="en-US" dirty="0"/>
            <a:t>Community Needs</a:t>
          </a:r>
        </a:p>
      </dgm:t>
    </dgm:pt>
    <dgm:pt modelId="{07071F43-2448-44C8-BBB1-20D1756E06D7}" type="parTrans" cxnId="{1424A5BB-F793-4E49-BB9D-04CB2A3B8C84}">
      <dgm:prSet/>
      <dgm:spPr/>
      <dgm:t>
        <a:bodyPr/>
        <a:lstStyle/>
        <a:p>
          <a:endParaRPr lang="en-US"/>
        </a:p>
      </dgm:t>
    </dgm:pt>
    <dgm:pt modelId="{94D131FF-C660-4548-AFDE-E95129114763}" type="sibTrans" cxnId="{1424A5BB-F793-4E49-BB9D-04CB2A3B8C84}">
      <dgm:prSet/>
      <dgm:spPr/>
      <dgm:t>
        <a:bodyPr/>
        <a:lstStyle/>
        <a:p>
          <a:endParaRPr lang="en-US"/>
        </a:p>
      </dgm:t>
    </dgm:pt>
    <dgm:pt modelId="{C0D6C79B-6776-4C83-B4F4-F6C04AFA9052}">
      <dgm:prSet phldrT="[Text]"/>
      <dgm:spPr/>
      <dgm:t>
        <a:bodyPr/>
        <a:lstStyle/>
        <a:p>
          <a:r>
            <a:rPr lang="en-US" dirty="0"/>
            <a:t>Other Disaster Complexities  </a:t>
          </a:r>
        </a:p>
      </dgm:t>
    </dgm:pt>
    <dgm:pt modelId="{DCA1A867-2F4F-4CFC-A876-24CEB5033632}" type="parTrans" cxnId="{6FC757C9-C86F-4EBA-8ED9-77B7A729B1A7}">
      <dgm:prSet/>
      <dgm:spPr/>
      <dgm:t>
        <a:bodyPr/>
        <a:lstStyle/>
        <a:p>
          <a:endParaRPr lang="en-US"/>
        </a:p>
      </dgm:t>
    </dgm:pt>
    <dgm:pt modelId="{FD64E8F2-F157-47EA-A41B-5F6C9CA81710}" type="sibTrans" cxnId="{6FC757C9-C86F-4EBA-8ED9-77B7A729B1A7}">
      <dgm:prSet/>
      <dgm:spPr/>
      <dgm:t>
        <a:bodyPr/>
        <a:lstStyle/>
        <a:p>
          <a:endParaRPr lang="en-US"/>
        </a:p>
      </dgm:t>
    </dgm:pt>
    <dgm:pt modelId="{A648600D-BAA1-4F58-9EEA-C53656F0BD46}" type="pres">
      <dgm:prSet presAssocID="{1C480084-EA2D-4444-AF55-99B3CD7AE72B}" presName="Name0" presStyleCnt="0">
        <dgm:presLayoutVars>
          <dgm:dir/>
          <dgm:animLvl val="lvl"/>
          <dgm:resizeHandles val="exact"/>
        </dgm:presLayoutVars>
      </dgm:prSet>
      <dgm:spPr/>
      <dgm:t>
        <a:bodyPr/>
        <a:lstStyle/>
        <a:p>
          <a:endParaRPr lang="en-US"/>
        </a:p>
      </dgm:t>
    </dgm:pt>
    <dgm:pt modelId="{EE240B0A-08EF-439C-96E7-94E159C24F7C}" type="pres">
      <dgm:prSet presAssocID="{1C480084-EA2D-4444-AF55-99B3CD7AE72B}" presName="tSp" presStyleCnt="0"/>
      <dgm:spPr/>
    </dgm:pt>
    <dgm:pt modelId="{3D1068D3-91B2-440F-9B02-53048C08FE1A}" type="pres">
      <dgm:prSet presAssocID="{1C480084-EA2D-4444-AF55-99B3CD7AE72B}" presName="bSp" presStyleCnt="0"/>
      <dgm:spPr/>
    </dgm:pt>
    <dgm:pt modelId="{04A1358D-36DA-49F8-BFFE-39CF891C85C4}" type="pres">
      <dgm:prSet presAssocID="{1C480084-EA2D-4444-AF55-99B3CD7AE72B}" presName="process" presStyleCnt="0"/>
      <dgm:spPr/>
    </dgm:pt>
    <dgm:pt modelId="{D05E8488-DC7C-4562-9E90-1FDA6D637D55}" type="pres">
      <dgm:prSet presAssocID="{6B4C9FB1-4B6D-453E-B245-DCFB21FB089A}" presName="composite1" presStyleCnt="0"/>
      <dgm:spPr/>
    </dgm:pt>
    <dgm:pt modelId="{E404A3A9-C62A-4C75-8943-2F16FAAEC8CF}" type="pres">
      <dgm:prSet presAssocID="{6B4C9FB1-4B6D-453E-B245-DCFB21FB089A}" presName="dummyNode1" presStyleLbl="node1" presStyleIdx="0" presStyleCnt="3"/>
      <dgm:spPr/>
    </dgm:pt>
    <dgm:pt modelId="{A81CD508-914B-4256-A78A-277BED7C52A3}" type="pres">
      <dgm:prSet presAssocID="{6B4C9FB1-4B6D-453E-B245-DCFB21FB089A}" presName="childNode1" presStyleLbl="bgAcc1" presStyleIdx="0" presStyleCnt="3">
        <dgm:presLayoutVars>
          <dgm:bulletEnabled val="1"/>
        </dgm:presLayoutVars>
      </dgm:prSet>
      <dgm:spPr/>
      <dgm:t>
        <a:bodyPr/>
        <a:lstStyle/>
        <a:p>
          <a:endParaRPr lang="en-US"/>
        </a:p>
      </dgm:t>
    </dgm:pt>
    <dgm:pt modelId="{9DD69867-F6E0-4A28-89BE-402B68483F44}" type="pres">
      <dgm:prSet presAssocID="{6B4C9FB1-4B6D-453E-B245-DCFB21FB089A}" presName="childNode1tx" presStyleLbl="bgAcc1" presStyleIdx="0" presStyleCnt="3">
        <dgm:presLayoutVars>
          <dgm:bulletEnabled val="1"/>
        </dgm:presLayoutVars>
      </dgm:prSet>
      <dgm:spPr/>
      <dgm:t>
        <a:bodyPr/>
        <a:lstStyle/>
        <a:p>
          <a:endParaRPr lang="en-US"/>
        </a:p>
      </dgm:t>
    </dgm:pt>
    <dgm:pt modelId="{42B00B06-E1D4-4FE6-A80E-0C6FBFC0453E}" type="pres">
      <dgm:prSet presAssocID="{6B4C9FB1-4B6D-453E-B245-DCFB21FB089A}" presName="parentNode1" presStyleLbl="node1" presStyleIdx="0" presStyleCnt="3">
        <dgm:presLayoutVars>
          <dgm:chMax val="1"/>
          <dgm:bulletEnabled val="1"/>
        </dgm:presLayoutVars>
      </dgm:prSet>
      <dgm:spPr/>
      <dgm:t>
        <a:bodyPr/>
        <a:lstStyle/>
        <a:p>
          <a:endParaRPr lang="en-US"/>
        </a:p>
      </dgm:t>
    </dgm:pt>
    <dgm:pt modelId="{09847658-4F15-410C-A3B1-E26E6F74F80D}" type="pres">
      <dgm:prSet presAssocID="{6B4C9FB1-4B6D-453E-B245-DCFB21FB089A}" presName="connSite1" presStyleCnt="0"/>
      <dgm:spPr/>
    </dgm:pt>
    <dgm:pt modelId="{81B675DD-CC96-4457-8646-AD5CF559E62B}" type="pres">
      <dgm:prSet presAssocID="{1DD0401B-C3B4-4875-89FD-AF461B4CF5C9}" presName="Name9" presStyleLbl="sibTrans2D1" presStyleIdx="0" presStyleCnt="2"/>
      <dgm:spPr/>
      <dgm:t>
        <a:bodyPr/>
        <a:lstStyle/>
        <a:p>
          <a:endParaRPr lang="en-US"/>
        </a:p>
      </dgm:t>
    </dgm:pt>
    <dgm:pt modelId="{B63A1688-2F63-4E93-B185-A2CF2AE454C4}" type="pres">
      <dgm:prSet presAssocID="{F4BBF80E-6516-4C56-9BA7-084B1ED00917}" presName="composite2" presStyleCnt="0"/>
      <dgm:spPr/>
    </dgm:pt>
    <dgm:pt modelId="{F702C38D-9AD9-41D1-B03C-30671BEE6B6B}" type="pres">
      <dgm:prSet presAssocID="{F4BBF80E-6516-4C56-9BA7-084B1ED00917}" presName="dummyNode2" presStyleLbl="node1" presStyleIdx="0" presStyleCnt="3"/>
      <dgm:spPr/>
    </dgm:pt>
    <dgm:pt modelId="{DCD19E9E-E45D-4CCA-9C3E-979DE5FF8E3C}" type="pres">
      <dgm:prSet presAssocID="{F4BBF80E-6516-4C56-9BA7-084B1ED00917}" presName="childNode2" presStyleLbl="bgAcc1" presStyleIdx="1" presStyleCnt="3">
        <dgm:presLayoutVars>
          <dgm:bulletEnabled val="1"/>
        </dgm:presLayoutVars>
      </dgm:prSet>
      <dgm:spPr/>
      <dgm:t>
        <a:bodyPr/>
        <a:lstStyle/>
        <a:p>
          <a:endParaRPr lang="en-US"/>
        </a:p>
      </dgm:t>
    </dgm:pt>
    <dgm:pt modelId="{7A73824E-8D9D-4E93-8AC6-B7655E97267A}" type="pres">
      <dgm:prSet presAssocID="{F4BBF80E-6516-4C56-9BA7-084B1ED00917}" presName="childNode2tx" presStyleLbl="bgAcc1" presStyleIdx="1" presStyleCnt="3">
        <dgm:presLayoutVars>
          <dgm:bulletEnabled val="1"/>
        </dgm:presLayoutVars>
      </dgm:prSet>
      <dgm:spPr/>
      <dgm:t>
        <a:bodyPr/>
        <a:lstStyle/>
        <a:p>
          <a:endParaRPr lang="en-US"/>
        </a:p>
      </dgm:t>
    </dgm:pt>
    <dgm:pt modelId="{88ECC5A4-73D3-493F-A8AC-187F023E6B92}" type="pres">
      <dgm:prSet presAssocID="{F4BBF80E-6516-4C56-9BA7-084B1ED00917}" presName="parentNode2" presStyleLbl="node1" presStyleIdx="1" presStyleCnt="3">
        <dgm:presLayoutVars>
          <dgm:chMax val="0"/>
          <dgm:bulletEnabled val="1"/>
        </dgm:presLayoutVars>
      </dgm:prSet>
      <dgm:spPr/>
      <dgm:t>
        <a:bodyPr/>
        <a:lstStyle/>
        <a:p>
          <a:endParaRPr lang="en-US"/>
        </a:p>
      </dgm:t>
    </dgm:pt>
    <dgm:pt modelId="{C298465F-FE9B-4074-9739-4A4C0FBEB415}" type="pres">
      <dgm:prSet presAssocID="{F4BBF80E-6516-4C56-9BA7-084B1ED00917}" presName="connSite2" presStyleCnt="0"/>
      <dgm:spPr/>
    </dgm:pt>
    <dgm:pt modelId="{F9AD4844-78FC-49A8-AD23-9229AFBBB57F}" type="pres">
      <dgm:prSet presAssocID="{D0BA9816-EED1-4615-9859-D961463441A1}" presName="Name18" presStyleLbl="sibTrans2D1" presStyleIdx="1" presStyleCnt="2"/>
      <dgm:spPr/>
      <dgm:t>
        <a:bodyPr/>
        <a:lstStyle/>
        <a:p>
          <a:endParaRPr lang="en-US"/>
        </a:p>
      </dgm:t>
    </dgm:pt>
    <dgm:pt modelId="{73EE67AD-9F7A-4756-B08C-E1C6765BE9B1}" type="pres">
      <dgm:prSet presAssocID="{4D7FE443-9598-4E5A-AFEF-4BCF47B1C168}" presName="composite1" presStyleCnt="0"/>
      <dgm:spPr/>
    </dgm:pt>
    <dgm:pt modelId="{27B48BB7-4108-4C09-B0E6-272E89789F11}" type="pres">
      <dgm:prSet presAssocID="{4D7FE443-9598-4E5A-AFEF-4BCF47B1C168}" presName="dummyNode1" presStyleLbl="node1" presStyleIdx="1" presStyleCnt="3"/>
      <dgm:spPr/>
    </dgm:pt>
    <dgm:pt modelId="{F64CDC78-3FBA-4A2E-94DD-A80AE7759043}" type="pres">
      <dgm:prSet presAssocID="{4D7FE443-9598-4E5A-AFEF-4BCF47B1C168}" presName="childNode1" presStyleLbl="bgAcc1" presStyleIdx="2" presStyleCnt="3">
        <dgm:presLayoutVars>
          <dgm:bulletEnabled val="1"/>
        </dgm:presLayoutVars>
      </dgm:prSet>
      <dgm:spPr/>
      <dgm:t>
        <a:bodyPr/>
        <a:lstStyle/>
        <a:p>
          <a:endParaRPr lang="en-US"/>
        </a:p>
      </dgm:t>
    </dgm:pt>
    <dgm:pt modelId="{24720701-717F-44AF-9460-4AC6A603FB9E}" type="pres">
      <dgm:prSet presAssocID="{4D7FE443-9598-4E5A-AFEF-4BCF47B1C168}" presName="childNode1tx" presStyleLbl="bgAcc1" presStyleIdx="2" presStyleCnt="3">
        <dgm:presLayoutVars>
          <dgm:bulletEnabled val="1"/>
        </dgm:presLayoutVars>
      </dgm:prSet>
      <dgm:spPr/>
      <dgm:t>
        <a:bodyPr/>
        <a:lstStyle/>
        <a:p>
          <a:endParaRPr lang="en-US"/>
        </a:p>
      </dgm:t>
    </dgm:pt>
    <dgm:pt modelId="{A76A87F5-6257-4AAE-AF04-D0FA27322D09}" type="pres">
      <dgm:prSet presAssocID="{4D7FE443-9598-4E5A-AFEF-4BCF47B1C168}" presName="parentNode1" presStyleLbl="node1" presStyleIdx="2" presStyleCnt="3">
        <dgm:presLayoutVars>
          <dgm:chMax val="1"/>
          <dgm:bulletEnabled val="1"/>
        </dgm:presLayoutVars>
      </dgm:prSet>
      <dgm:spPr/>
      <dgm:t>
        <a:bodyPr/>
        <a:lstStyle/>
        <a:p>
          <a:endParaRPr lang="en-US"/>
        </a:p>
      </dgm:t>
    </dgm:pt>
    <dgm:pt modelId="{6D266A16-8FFC-41FB-ABCA-288E24D1519D}" type="pres">
      <dgm:prSet presAssocID="{4D7FE443-9598-4E5A-AFEF-4BCF47B1C168}" presName="connSite1" presStyleCnt="0"/>
      <dgm:spPr/>
    </dgm:pt>
  </dgm:ptLst>
  <dgm:cxnLst>
    <dgm:cxn modelId="{FA5F408F-F3C4-42F9-9DC0-9622EFBD6E9A}" srcId="{4D7FE443-9598-4E5A-AFEF-4BCF47B1C168}" destId="{C8414C1C-EE3E-4013-8E3B-9410451BFEE4}" srcOrd="0" destOrd="0" parTransId="{FEE04374-C5A8-4745-965C-FADBD5446A3F}" sibTransId="{10B51737-DF9E-41F1-973D-64DA53C310B1}"/>
    <dgm:cxn modelId="{0479AD3D-2163-44F5-AEB3-D0D7387AB2AA}" type="presOf" srcId="{4D7FE443-9598-4E5A-AFEF-4BCF47B1C168}" destId="{A76A87F5-6257-4AAE-AF04-D0FA27322D09}" srcOrd="0" destOrd="0" presId="urn:microsoft.com/office/officeart/2005/8/layout/hProcess4"/>
    <dgm:cxn modelId="{5605D56F-3C8C-478E-878D-75BADE529837}" type="presOf" srcId="{F99550A9-C083-4A07-8573-E62C05064BF6}" destId="{DCD19E9E-E45D-4CCA-9C3E-979DE5FF8E3C}" srcOrd="0" destOrd="4" presId="urn:microsoft.com/office/officeart/2005/8/layout/hProcess4"/>
    <dgm:cxn modelId="{F1D4F230-DF4C-4BAD-83B8-70272D257C70}" type="presOf" srcId="{C0D6C79B-6776-4C83-B4F4-F6C04AFA9052}" destId="{F64CDC78-3FBA-4A2E-94DD-A80AE7759043}" srcOrd="0" destOrd="3" presId="urn:microsoft.com/office/officeart/2005/8/layout/hProcess4"/>
    <dgm:cxn modelId="{1D0E8791-A0DB-47BC-8457-0E48A233AD75}" type="presOf" srcId="{C48F1194-85D1-4AD1-96FD-ACFA88F27E58}" destId="{9DD69867-F6E0-4A28-89BE-402B68483F44}" srcOrd="1" destOrd="2" presId="urn:microsoft.com/office/officeart/2005/8/layout/hProcess4"/>
    <dgm:cxn modelId="{0E334037-61FD-48A7-AC2E-712051ED36A5}" srcId="{F4BBF80E-6516-4C56-9BA7-084B1ED00917}" destId="{C506B1DA-1557-45D5-B7BD-70FBAE6CDA8D}" srcOrd="0" destOrd="0" parTransId="{6ABFE409-AD87-49DB-B8E0-630446309240}" sibTransId="{279AC34E-479D-42D4-A600-6CCD700920A8}"/>
    <dgm:cxn modelId="{69812407-3C50-4F4A-B474-DD1186CDFDAD}" type="presOf" srcId="{C8414C1C-EE3E-4013-8E3B-9410451BFEE4}" destId="{F64CDC78-3FBA-4A2E-94DD-A80AE7759043}" srcOrd="0" destOrd="0" presId="urn:microsoft.com/office/officeart/2005/8/layout/hProcess4"/>
    <dgm:cxn modelId="{DF479199-B632-4B8F-8D3D-2DF2FCB1E27D}" srcId="{4D7FE443-9598-4E5A-AFEF-4BCF47B1C168}" destId="{36ECE66A-9F59-4D36-81D8-CC527A21080D}" srcOrd="1" destOrd="0" parTransId="{48DDFEE9-DD2F-4477-A230-5EA4F1F283EE}" sibTransId="{5A748EE7-0192-4428-AF45-A8CBF7A15596}"/>
    <dgm:cxn modelId="{D0ADA9FD-D783-4E08-9694-9B423096D9D0}" type="presOf" srcId="{8461A03E-3CBA-44A7-A86A-1D1FC0362B86}" destId="{F64CDC78-3FBA-4A2E-94DD-A80AE7759043}" srcOrd="0" destOrd="2" presId="urn:microsoft.com/office/officeart/2005/8/layout/hProcess4"/>
    <dgm:cxn modelId="{9865C680-CED4-4EC1-B6DF-5B0E7ED596A7}" type="presOf" srcId="{F4BBF80E-6516-4C56-9BA7-084B1ED00917}" destId="{88ECC5A4-73D3-493F-A8AC-187F023E6B92}" srcOrd="0" destOrd="0" presId="urn:microsoft.com/office/officeart/2005/8/layout/hProcess4"/>
    <dgm:cxn modelId="{3A5DFF1E-E8FE-4C5D-928D-EFD5EDE3BBAC}" type="presOf" srcId="{0F445668-EBD5-42DC-BDDD-89E3A0CEF2C1}" destId="{A81CD508-914B-4256-A78A-277BED7C52A3}" srcOrd="0" destOrd="1" presId="urn:microsoft.com/office/officeart/2005/8/layout/hProcess4"/>
    <dgm:cxn modelId="{DDCAB5F7-43F1-436D-8883-962316D0F5A6}" type="presOf" srcId="{46C655EE-E7CF-4DC1-94A8-250A0BE0744F}" destId="{9DD69867-F6E0-4A28-89BE-402B68483F44}" srcOrd="1" destOrd="0" presId="urn:microsoft.com/office/officeart/2005/8/layout/hProcess4"/>
    <dgm:cxn modelId="{C9935C92-12E1-458C-8AC8-540547CE945F}" type="presOf" srcId="{46C655EE-E7CF-4DC1-94A8-250A0BE0744F}" destId="{A81CD508-914B-4256-A78A-277BED7C52A3}" srcOrd="0" destOrd="0" presId="urn:microsoft.com/office/officeart/2005/8/layout/hProcess4"/>
    <dgm:cxn modelId="{DF69F81C-5A66-4DA4-969A-EAE7F818E631}" type="presOf" srcId="{C506B1DA-1557-45D5-B7BD-70FBAE6CDA8D}" destId="{7A73824E-8D9D-4E93-8AC6-B7655E97267A}" srcOrd="1" destOrd="0" presId="urn:microsoft.com/office/officeart/2005/8/layout/hProcess4"/>
    <dgm:cxn modelId="{1C0A3CB7-06BC-423B-8AF1-B0DCE3D35CDA}" type="presOf" srcId="{6B4C9FB1-4B6D-453E-B245-DCFB21FB089A}" destId="{42B00B06-E1D4-4FE6-A80E-0C6FBFC0453E}" srcOrd="0" destOrd="0" presId="urn:microsoft.com/office/officeart/2005/8/layout/hProcess4"/>
    <dgm:cxn modelId="{8DE0AA72-4E8E-4D2B-88A3-177B845B1B4F}" srcId="{1C480084-EA2D-4444-AF55-99B3CD7AE72B}" destId="{F4BBF80E-6516-4C56-9BA7-084B1ED00917}" srcOrd="1" destOrd="0" parTransId="{DC53E296-BE44-45F1-B6AE-76F2BBC7C416}" sibTransId="{D0BA9816-EED1-4615-9859-D961463441A1}"/>
    <dgm:cxn modelId="{AB424856-EF1F-4E4D-8144-A09C2C9AABDD}" type="presOf" srcId="{D4850E25-F7C6-439D-983E-58E52D837AF5}" destId="{DCD19E9E-E45D-4CCA-9C3E-979DE5FF8E3C}" srcOrd="0" destOrd="2" presId="urn:microsoft.com/office/officeart/2005/8/layout/hProcess4"/>
    <dgm:cxn modelId="{54B0D9CB-FE64-4174-8BC7-AE4B9321D915}" type="presOf" srcId="{1DD0401B-C3B4-4875-89FD-AF461B4CF5C9}" destId="{81B675DD-CC96-4457-8646-AD5CF559E62B}" srcOrd="0" destOrd="0" presId="urn:microsoft.com/office/officeart/2005/8/layout/hProcess4"/>
    <dgm:cxn modelId="{4FE4429F-B832-4FC6-90DE-3EAF5CB7F858}" type="presOf" srcId="{C0D6C79B-6776-4C83-B4F4-F6C04AFA9052}" destId="{24720701-717F-44AF-9460-4AC6A603FB9E}" srcOrd="1" destOrd="3" presId="urn:microsoft.com/office/officeart/2005/8/layout/hProcess4"/>
    <dgm:cxn modelId="{D69AE6C5-4D00-498B-9BEC-B8B586A04A0C}" type="presOf" srcId="{C48F1194-85D1-4AD1-96FD-ACFA88F27E58}" destId="{A81CD508-914B-4256-A78A-277BED7C52A3}" srcOrd="0" destOrd="2" presId="urn:microsoft.com/office/officeart/2005/8/layout/hProcess4"/>
    <dgm:cxn modelId="{802BF6D8-0C94-408C-8B57-3FFE7DE67D10}" type="presOf" srcId="{1C480084-EA2D-4444-AF55-99B3CD7AE72B}" destId="{A648600D-BAA1-4F58-9EEA-C53656F0BD46}" srcOrd="0" destOrd="0" presId="urn:microsoft.com/office/officeart/2005/8/layout/hProcess4"/>
    <dgm:cxn modelId="{1424A5BB-F793-4E49-BB9D-04CB2A3B8C84}" srcId="{4D7FE443-9598-4E5A-AFEF-4BCF47B1C168}" destId="{8461A03E-3CBA-44A7-A86A-1D1FC0362B86}" srcOrd="2" destOrd="0" parTransId="{07071F43-2448-44C8-BBB1-20D1756E06D7}" sibTransId="{94D131FF-C660-4548-AFDE-E95129114763}"/>
    <dgm:cxn modelId="{2A1567CC-DB57-4EF4-B1ED-0D99182F4E6E}" srcId="{F4BBF80E-6516-4C56-9BA7-084B1ED00917}" destId="{D4850E25-F7C6-439D-983E-58E52D837AF5}" srcOrd="2" destOrd="0" parTransId="{4752A20E-2FE3-4192-B9BE-849959B53183}" sibTransId="{F46FFAE4-CD84-4EC6-981C-1641A826597C}"/>
    <dgm:cxn modelId="{42437A82-A9B8-4505-9A44-F78E85120FD7}" type="presOf" srcId="{8461A03E-3CBA-44A7-A86A-1D1FC0362B86}" destId="{24720701-717F-44AF-9460-4AC6A603FB9E}" srcOrd="1" destOrd="2" presId="urn:microsoft.com/office/officeart/2005/8/layout/hProcess4"/>
    <dgm:cxn modelId="{55A82BCE-423E-4562-81BB-25510167A6F6}" srcId="{1C480084-EA2D-4444-AF55-99B3CD7AE72B}" destId="{6B4C9FB1-4B6D-453E-B245-DCFB21FB089A}" srcOrd="0" destOrd="0" parTransId="{3A783111-6A5D-426B-B22A-08FCBDF2855C}" sibTransId="{1DD0401B-C3B4-4875-89FD-AF461B4CF5C9}"/>
    <dgm:cxn modelId="{FFF7F947-5BD6-4F31-849D-BA2C50BC670C}" type="presOf" srcId="{C8414C1C-EE3E-4013-8E3B-9410451BFEE4}" destId="{24720701-717F-44AF-9460-4AC6A603FB9E}" srcOrd="1" destOrd="0" presId="urn:microsoft.com/office/officeart/2005/8/layout/hProcess4"/>
    <dgm:cxn modelId="{6FC757C9-C86F-4EBA-8ED9-77B7A729B1A7}" srcId="{4D7FE443-9598-4E5A-AFEF-4BCF47B1C168}" destId="{C0D6C79B-6776-4C83-B4F4-F6C04AFA9052}" srcOrd="3" destOrd="0" parTransId="{DCA1A867-2F4F-4CFC-A876-24CEB5033632}" sibTransId="{FD64E8F2-F157-47EA-A41B-5F6C9CA81710}"/>
    <dgm:cxn modelId="{34A63782-DD61-4AD9-9294-222F457EB844}" type="presOf" srcId="{F99550A9-C083-4A07-8573-E62C05064BF6}" destId="{7A73824E-8D9D-4E93-8AC6-B7655E97267A}" srcOrd="1" destOrd="4" presId="urn:microsoft.com/office/officeart/2005/8/layout/hProcess4"/>
    <dgm:cxn modelId="{A33E74BE-EF50-4093-A998-FE06E76DFF45}" srcId="{F4BBF80E-6516-4C56-9BA7-084B1ED00917}" destId="{8078C7AD-9A26-473C-8703-70D8FC140F31}" srcOrd="1" destOrd="0" parTransId="{3BA69F8B-AF97-4E9A-B358-4F829B55C472}" sibTransId="{2CA9FE00-8994-4195-8B15-29C16DCBE94F}"/>
    <dgm:cxn modelId="{08D5F6E4-1239-40E3-995E-B17B6D394869}" type="presOf" srcId="{BA7F9F98-E9C7-45E5-9568-927E958DC66D}" destId="{7A73824E-8D9D-4E93-8AC6-B7655E97267A}" srcOrd="1" destOrd="3" presId="urn:microsoft.com/office/officeart/2005/8/layout/hProcess4"/>
    <dgm:cxn modelId="{006F48F7-950A-44BF-8412-5A2B9E179445}" type="presOf" srcId="{8078C7AD-9A26-473C-8703-70D8FC140F31}" destId="{7A73824E-8D9D-4E93-8AC6-B7655E97267A}" srcOrd="1" destOrd="1" presId="urn:microsoft.com/office/officeart/2005/8/layout/hProcess4"/>
    <dgm:cxn modelId="{01398591-624A-4507-B87D-8E7436762775}" type="presOf" srcId="{C506B1DA-1557-45D5-B7BD-70FBAE6CDA8D}" destId="{DCD19E9E-E45D-4CCA-9C3E-979DE5FF8E3C}" srcOrd="0" destOrd="0" presId="urn:microsoft.com/office/officeart/2005/8/layout/hProcess4"/>
    <dgm:cxn modelId="{A38BFB38-433D-4EE7-9790-BDCF7F864122}" type="presOf" srcId="{36ECE66A-9F59-4D36-81D8-CC527A21080D}" destId="{24720701-717F-44AF-9460-4AC6A603FB9E}" srcOrd="1" destOrd="1" presId="urn:microsoft.com/office/officeart/2005/8/layout/hProcess4"/>
    <dgm:cxn modelId="{DD4DE9D1-D1EF-4D58-A040-DB60EA3A911B}" srcId="{6B4C9FB1-4B6D-453E-B245-DCFB21FB089A}" destId="{C48F1194-85D1-4AD1-96FD-ACFA88F27E58}" srcOrd="2" destOrd="0" parTransId="{3BD82E03-37CC-451C-9B8B-4C0ACDA6707F}" sibTransId="{909AD4D1-D192-464A-8CC2-8D82A96EE2DF}"/>
    <dgm:cxn modelId="{FBA3695E-0CC8-4C8C-9829-DF1EB8C7FD44}" srcId="{6B4C9FB1-4B6D-453E-B245-DCFB21FB089A}" destId="{0F445668-EBD5-42DC-BDDD-89E3A0CEF2C1}" srcOrd="1" destOrd="0" parTransId="{77A5AF98-B31B-4FB0-807B-61EDA8FF33E5}" sibTransId="{7CDDD669-FAA2-4289-A70A-08F31086091F}"/>
    <dgm:cxn modelId="{5C2101C2-79F6-4B0A-AE28-A63D5828C8D2}" type="presOf" srcId="{BA7F9F98-E9C7-45E5-9568-927E958DC66D}" destId="{DCD19E9E-E45D-4CCA-9C3E-979DE5FF8E3C}" srcOrd="0" destOrd="3" presId="urn:microsoft.com/office/officeart/2005/8/layout/hProcess4"/>
    <dgm:cxn modelId="{589E7023-8B99-47D0-9970-9E3FD8A4E444}" srcId="{F4BBF80E-6516-4C56-9BA7-084B1ED00917}" destId="{F99550A9-C083-4A07-8573-E62C05064BF6}" srcOrd="4" destOrd="0" parTransId="{CF02CF80-F1C8-4449-8962-BB53F6D0AA1C}" sibTransId="{DC4A3F6F-69AD-4682-8352-6FE5F6D18C8C}"/>
    <dgm:cxn modelId="{339A956B-26D4-423C-A2F0-25C478FCE478}" type="presOf" srcId="{8078C7AD-9A26-473C-8703-70D8FC140F31}" destId="{DCD19E9E-E45D-4CCA-9C3E-979DE5FF8E3C}" srcOrd="0" destOrd="1" presId="urn:microsoft.com/office/officeart/2005/8/layout/hProcess4"/>
    <dgm:cxn modelId="{68E053E5-5466-4D5B-B7CC-72594F9613AB}" type="presOf" srcId="{36ECE66A-9F59-4D36-81D8-CC527A21080D}" destId="{F64CDC78-3FBA-4A2E-94DD-A80AE7759043}" srcOrd="0" destOrd="1" presId="urn:microsoft.com/office/officeart/2005/8/layout/hProcess4"/>
    <dgm:cxn modelId="{A8AD1720-6694-4A1A-AF28-60A3D801AC6C}" srcId="{6B4C9FB1-4B6D-453E-B245-DCFB21FB089A}" destId="{46C655EE-E7CF-4DC1-94A8-250A0BE0744F}" srcOrd="0" destOrd="0" parTransId="{5AC63132-C153-4DF8-9F71-A60695859DAC}" sibTransId="{3D061838-9DD6-43BF-AF32-6FB735464828}"/>
    <dgm:cxn modelId="{B0EACD96-1F28-44EE-867E-0CE5CAAB5112}" type="presOf" srcId="{D0BA9816-EED1-4615-9859-D961463441A1}" destId="{F9AD4844-78FC-49A8-AD23-9229AFBBB57F}" srcOrd="0" destOrd="0" presId="urn:microsoft.com/office/officeart/2005/8/layout/hProcess4"/>
    <dgm:cxn modelId="{F38EE3D2-7807-415E-AC2C-110094A2733E}" type="presOf" srcId="{D4850E25-F7C6-439D-983E-58E52D837AF5}" destId="{7A73824E-8D9D-4E93-8AC6-B7655E97267A}" srcOrd="1" destOrd="2" presId="urn:microsoft.com/office/officeart/2005/8/layout/hProcess4"/>
    <dgm:cxn modelId="{3E835823-7C0D-4CCF-B1B2-175E25C10B13}" srcId="{1C480084-EA2D-4444-AF55-99B3CD7AE72B}" destId="{4D7FE443-9598-4E5A-AFEF-4BCF47B1C168}" srcOrd="2" destOrd="0" parTransId="{B366B432-F287-4334-8D0E-57F7CF373CF8}" sibTransId="{DC75EA03-D606-448B-98DF-9A541C0E3A25}"/>
    <dgm:cxn modelId="{08673BEE-230A-4F98-91EE-2F588F059816}" srcId="{F4BBF80E-6516-4C56-9BA7-084B1ED00917}" destId="{BA7F9F98-E9C7-45E5-9568-927E958DC66D}" srcOrd="3" destOrd="0" parTransId="{7E2C88B0-9CEB-4F1C-B0FA-C6CBBB2B479B}" sibTransId="{EF279906-ED51-40F8-8B40-A48117A3E70F}"/>
    <dgm:cxn modelId="{1F5A2E8E-619C-4FE1-BD45-3B1E0C0EC5D3}" type="presOf" srcId="{0F445668-EBD5-42DC-BDDD-89E3A0CEF2C1}" destId="{9DD69867-F6E0-4A28-89BE-402B68483F44}" srcOrd="1" destOrd="1" presId="urn:microsoft.com/office/officeart/2005/8/layout/hProcess4"/>
    <dgm:cxn modelId="{F7E76F04-DBAA-47A7-86C0-AF0144217F15}" type="presParOf" srcId="{A648600D-BAA1-4F58-9EEA-C53656F0BD46}" destId="{EE240B0A-08EF-439C-96E7-94E159C24F7C}" srcOrd="0" destOrd="0" presId="urn:microsoft.com/office/officeart/2005/8/layout/hProcess4"/>
    <dgm:cxn modelId="{77CEC126-B8C0-47E4-87AC-28CFD8F03D67}" type="presParOf" srcId="{A648600D-BAA1-4F58-9EEA-C53656F0BD46}" destId="{3D1068D3-91B2-440F-9B02-53048C08FE1A}" srcOrd="1" destOrd="0" presId="urn:microsoft.com/office/officeart/2005/8/layout/hProcess4"/>
    <dgm:cxn modelId="{3120C9EA-453C-4165-B88E-0D7001B4C82C}" type="presParOf" srcId="{A648600D-BAA1-4F58-9EEA-C53656F0BD46}" destId="{04A1358D-36DA-49F8-BFFE-39CF891C85C4}" srcOrd="2" destOrd="0" presId="urn:microsoft.com/office/officeart/2005/8/layout/hProcess4"/>
    <dgm:cxn modelId="{1BC0CF91-98E2-4F61-86B6-9D79B5F522F4}" type="presParOf" srcId="{04A1358D-36DA-49F8-BFFE-39CF891C85C4}" destId="{D05E8488-DC7C-4562-9E90-1FDA6D637D55}" srcOrd="0" destOrd="0" presId="urn:microsoft.com/office/officeart/2005/8/layout/hProcess4"/>
    <dgm:cxn modelId="{04605EB8-0C36-46F2-99BC-970BF5C39D3A}" type="presParOf" srcId="{D05E8488-DC7C-4562-9E90-1FDA6D637D55}" destId="{E404A3A9-C62A-4C75-8943-2F16FAAEC8CF}" srcOrd="0" destOrd="0" presId="urn:microsoft.com/office/officeart/2005/8/layout/hProcess4"/>
    <dgm:cxn modelId="{8C421BD1-6881-42BE-9411-A43EF3A19B9A}" type="presParOf" srcId="{D05E8488-DC7C-4562-9E90-1FDA6D637D55}" destId="{A81CD508-914B-4256-A78A-277BED7C52A3}" srcOrd="1" destOrd="0" presId="urn:microsoft.com/office/officeart/2005/8/layout/hProcess4"/>
    <dgm:cxn modelId="{AE301B11-87B1-4FAE-8AD1-C185DAE02FDC}" type="presParOf" srcId="{D05E8488-DC7C-4562-9E90-1FDA6D637D55}" destId="{9DD69867-F6E0-4A28-89BE-402B68483F44}" srcOrd="2" destOrd="0" presId="urn:microsoft.com/office/officeart/2005/8/layout/hProcess4"/>
    <dgm:cxn modelId="{1581E3ED-6FB4-4AB3-8A83-CBA1F7E991EF}" type="presParOf" srcId="{D05E8488-DC7C-4562-9E90-1FDA6D637D55}" destId="{42B00B06-E1D4-4FE6-A80E-0C6FBFC0453E}" srcOrd="3" destOrd="0" presId="urn:microsoft.com/office/officeart/2005/8/layout/hProcess4"/>
    <dgm:cxn modelId="{3090D868-9F99-43DC-A50B-6ACC44E42973}" type="presParOf" srcId="{D05E8488-DC7C-4562-9E90-1FDA6D637D55}" destId="{09847658-4F15-410C-A3B1-E26E6F74F80D}" srcOrd="4" destOrd="0" presId="urn:microsoft.com/office/officeart/2005/8/layout/hProcess4"/>
    <dgm:cxn modelId="{AA728604-4594-45BF-A904-EAC722352773}" type="presParOf" srcId="{04A1358D-36DA-49F8-BFFE-39CF891C85C4}" destId="{81B675DD-CC96-4457-8646-AD5CF559E62B}" srcOrd="1" destOrd="0" presId="urn:microsoft.com/office/officeart/2005/8/layout/hProcess4"/>
    <dgm:cxn modelId="{7AAE5E5A-2046-418B-AD3B-F2BF68B922F8}" type="presParOf" srcId="{04A1358D-36DA-49F8-BFFE-39CF891C85C4}" destId="{B63A1688-2F63-4E93-B185-A2CF2AE454C4}" srcOrd="2" destOrd="0" presId="urn:microsoft.com/office/officeart/2005/8/layout/hProcess4"/>
    <dgm:cxn modelId="{F1AB4ED0-3E14-4A8E-96CB-96E7D23EA42E}" type="presParOf" srcId="{B63A1688-2F63-4E93-B185-A2CF2AE454C4}" destId="{F702C38D-9AD9-41D1-B03C-30671BEE6B6B}" srcOrd="0" destOrd="0" presId="urn:microsoft.com/office/officeart/2005/8/layout/hProcess4"/>
    <dgm:cxn modelId="{3BD81D46-FD53-4EFA-8453-861ED6B42F69}" type="presParOf" srcId="{B63A1688-2F63-4E93-B185-A2CF2AE454C4}" destId="{DCD19E9E-E45D-4CCA-9C3E-979DE5FF8E3C}" srcOrd="1" destOrd="0" presId="urn:microsoft.com/office/officeart/2005/8/layout/hProcess4"/>
    <dgm:cxn modelId="{67959BA8-A562-4612-A0F2-D5A737543604}" type="presParOf" srcId="{B63A1688-2F63-4E93-B185-A2CF2AE454C4}" destId="{7A73824E-8D9D-4E93-8AC6-B7655E97267A}" srcOrd="2" destOrd="0" presId="urn:microsoft.com/office/officeart/2005/8/layout/hProcess4"/>
    <dgm:cxn modelId="{1BD7B961-8131-40E0-9EA9-372C6055C307}" type="presParOf" srcId="{B63A1688-2F63-4E93-B185-A2CF2AE454C4}" destId="{88ECC5A4-73D3-493F-A8AC-187F023E6B92}" srcOrd="3" destOrd="0" presId="urn:microsoft.com/office/officeart/2005/8/layout/hProcess4"/>
    <dgm:cxn modelId="{E00A1E07-21D3-4093-9607-9D58EF0A6B07}" type="presParOf" srcId="{B63A1688-2F63-4E93-B185-A2CF2AE454C4}" destId="{C298465F-FE9B-4074-9739-4A4C0FBEB415}" srcOrd="4" destOrd="0" presId="urn:microsoft.com/office/officeart/2005/8/layout/hProcess4"/>
    <dgm:cxn modelId="{82AD2072-5846-4551-8B87-E3C8F67BCA17}" type="presParOf" srcId="{04A1358D-36DA-49F8-BFFE-39CF891C85C4}" destId="{F9AD4844-78FC-49A8-AD23-9229AFBBB57F}" srcOrd="3" destOrd="0" presId="urn:microsoft.com/office/officeart/2005/8/layout/hProcess4"/>
    <dgm:cxn modelId="{C919E2EB-FFDB-427C-9BAA-32EC17C36DE3}" type="presParOf" srcId="{04A1358D-36DA-49F8-BFFE-39CF891C85C4}" destId="{73EE67AD-9F7A-4756-B08C-E1C6765BE9B1}" srcOrd="4" destOrd="0" presId="urn:microsoft.com/office/officeart/2005/8/layout/hProcess4"/>
    <dgm:cxn modelId="{E9331D3C-8480-405D-8837-681887B6DC7A}" type="presParOf" srcId="{73EE67AD-9F7A-4756-B08C-E1C6765BE9B1}" destId="{27B48BB7-4108-4C09-B0E6-272E89789F11}" srcOrd="0" destOrd="0" presId="urn:microsoft.com/office/officeart/2005/8/layout/hProcess4"/>
    <dgm:cxn modelId="{16963361-93EF-4D19-A731-9BA130E749F7}" type="presParOf" srcId="{73EE67AD-9F7A-4756-B08C-E1C6765BE9B1}" destId="{F64CDC78-3FBA-4A2E-94DD-A80AE7759043}" srcOrd="1" destOrd="0" presId="urn:microsoft.com/office/officeart/2005/8/layout/hProcess4"/>
    <dgm:cxn modelId="{CCB113CC-54CB-42DA-ADA9-41903E7C57DF}" type="presParOf" srcId="{73EE67AD-9F7A-4756-B08C-E1C6765BE9B1}" destId="{24720701-717F-44AF-9460-4AC6A603FB9E}" srcOrd="2" destOrd="0" presId="urn:microsoft.com/office/officeart/2005/8/layout/hProcess4"/>
    <dgm:cxn modelId="{A181CD58-41DA-48C5-B38F-CED87F9F4913}" type="presParOf" srcId="{73EE67AD-9F7A-4756-B08C-E1C6765BE9B1}" destId="{A76A87F5-6257-4AAE-AF04-D0FA27322D09}" srcOrd="3" destOrd="0" presId="urn:microsoft.com/office/officeart/2005/8/layout/hProcess4"/>
    <dgm:cxn modelId="{49E275F5-1DB1-4110-9BDE-6B8E1A6BFAA0}" type="presParOf" srcId="{73EE67AD-9F7A-4756-B08C-E1C6765BE9B1}" destId="{6D266A16-8FFC-41FB-ABCA-288E24D1519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588BEA-0B66-4E1B-A9D6-029E90D92848}"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FB8AEBA-8256-456A-834B-3200C9469496}">
      <dgm:prSet phldrT="[Text]"/>
      <dgm:spPr/>
      <dgm:t>
        <a:bodyPr/>
        <a:lstStyle/>
        <a:p>
          <a:r>
            <a:rPr lang="en-US" dirty="0"/>
            <a:t>RNA:</a:t>
          </a:r>
        </a:p>
      </dgm:t>
      <dgm:extLst>
        <a:ext uri="{E40237B7-FDA0-4F09-8148-C483321AD2D9}">
          <dgm14:cNvPr xmlns:dgm14="http://schemas.microsoft.com/office/drawing/2010/diagram" id="0" name="" descr="RNA: 11/28/22&#10; Identified needs from federal and state partners&#10; Next Steps: Meeting with Local Jurisdictions&#10;"/>
        </a:ext>
      </dgm:extLst>
    </dgm:pt>
    <dgm:pt modelId="{98976A6B-0C1C-409B-87A8-387C55F9FF82}" type="parTrans" cxnId="{17B64762-82FB-4313-B260-E665D283C2BE}">
      <dgm:prSet/>
      <dgm:spPr/>
      <dgm:t>
        <a:bodyPr/>
        <a:lstStyle/>
        <a:p>
          <a:endParaRPr lang="en-US"/>
        </a:p>
      </dgm:t>
    </dgm:pt>
    <dgm:pt modelId="{59A8AD90-1599-4A5E-AA50-2740B6E13704}" type="sibTrans" cxnId="{17B64762-82FB-4313-B260-E665D283C2BE}">
      <dgm:prSet/>
      <dgm:spPr/>
      <dgm:t>
        <a:bodyPr/>
        <a:lstStyle/>
        <a:p>
          <a:endParaRPr lang="en-US"/>
        </a:p>
      </dgm:t>
    </dgm:pt>
    <dgm:pt modelId="{1704417B-8C13-4F58-B34C-6EFC6849E108}">
      <dgm:prSet phldrT="[Text]"/>
      <dgm:spPr/>
      <dgm:t>
        <a:bodyPr/>
        <a:lstStyle/>
        <a:p>
          <a:r>
            <a:rPr lang="en-US" dirty="0"/>
            <a:t>RSD:</a:t>
          </a:r>
        </a:p>
      </dgm:t>
      <dgm:extLst>
        <a:ext uri="{E40237B7-FDA0-4F09-8148-C483321AD2D9}">
          <dgm14:cNvPr xmlns:dgm14="http://schemas.microsoft.com/office/drawing/2010/diagram" id="0" name="" descr="RSD: 12/19/22&#10; Identified needs from local jurisdiction HSS programs&#10; Potential COA’s to be discussed with State and Local partners&#10;"/>
        </a:ext>
      </dgm:extLst>
    </dgm:pt>
    <dgm:pt modelId="{DA496661-7932-43DE-AF70-22F649D83A8C}" type="parTrans" cxnId="{07202C40-02AD-4F2A-94B6-EC59563DBBC9}">
      <dgm:prSet/>
      <dgm:spPr/>
      <dgm:t>
        <a:bodyPr/>
        <a:lstStyle/>
        <a:p>
          <a:endParaRPr lang="en-US"/>
        </a:p>
      </dgm:t>
    </dgm:pt>
    <dgm:pt modelId="{8F2FC8C7-5AEA-4A97-A8D4-83B05B714122}" type="sibTrans" cxnId="{07202C40-02AD-4F2A-94B6-EC59563DBBC9}">
      <dgm:prSet/>
      <dgm:spPr/>
      <dgm:t>
        <a:bodyPr/>
        <a:lstStyle/>
        <a:p>
          <a:endParaRPr lang="en-US"/>
        </a:p>
      </dgm:t>
    </dgm:pt>
    <dgm:pt modelId="{4EA3680E-C546-4594-83B2-68A45F87F7DB}">
      <dgm:prSet phldrT="[Text]"/>
      <dgm:spPr/>
      <dgm:t>
        <a:bodyPr/>
        <a:lstStyle/>
        <a:p>
          <a:r>
            <a:rPr lang="en-US" dirty="0"/>
            <a:t>Identified needs from local jurisdiction HSS programs</a:t>
          </a:r>
        </a:p>
      </dgm:t>
    </dgm:pt>
    <dgm:pt modelId="{8AE40316-D163-4D59-8C93-F2AD4398283A}" type="parTrans" cxnId="{F2735680-470B-4FBE-BF0A-5136F2923C9B}">
      <dgm:prSet/>
      <dgm:spPr/>
      <dgm:t>
        <a:bodyPr/>
        <a:lstStyle/>
        <a:p>
          <a:endParaRPr lang="en-US"/>
        </a:p>
      </dgm:t>
    </dgm:pt>
    <dgm:pt modelId="{4416901F-E1D7-4B19-BA4E-40E3C0A265CA}" type="sibTrans" cxnId="{F2735680-470B-4FBE-BF0A-5136F2923C9B}">
      <dgm:prSet/>
      <dgm:spPr/>
      <dgm:t>
        <a:bodyPr/>
        <a:lstStyle/>
        <a:p>
          <a:endParaRPr lang="en-US"/>
        </a:p>
      </dgm:t>
    </dgm:pt>
    <dgm:pt modelId="{A179D4F6-7918-4587-B016-1CE9E4A5D5FF}">
      <dgm:prSet phldrT="[Text]"/>
      <dgm:spPr/>
      <dgm:t>
        <a:bodyPr/>
        <a:lstStyle/>
        <a:p>
          <a:r>
            <a:rPr lang="en-US" dirty="0"/>
            <a:t>COA’s:</a:t>
          </a:r>
        </a:p>
      </dgm:t>
      <dgm:extLst>
        <a:ext uri="{E40237B7-FDA0-4F09-8148-C483321AD2D9}">
          <dgm14:cNvPr xmlns:dgm14="http://schemas.microsoft.com/office/drawing/2010/diagram" id="0" name="" descr="COA’s: TBD&#10; Leverage federal, state, and local SMEs&#10; Build out specific projects for to meet the goals of the communities&#10;"/>
        </a:ext>
      </dgm:extLst>
    </dgm:pt>
    <dgm:pt modelId="{E8219A05-C57D-4030-9134-DC78BFB82F96}" type="parTrans" cxnId="{5F6E38B5-2D01-4A0F-B91C-A06E4AC8C3D4}">
      <dgm:prSet/>
      <dgm:spPr/>
      <dgm:t>
        <a:bodyPr/>
        <a:lstStyle/>
        <a:p>
          <a:endParaRPr lang="en-US"/>
        </a:p>
      </dgm:t>
    </dgm:pt>
    <dgm:pt modelId="{AB2C2245-F85B-4877-A4DC-9FC6D3ABDA91}" type="sibTrans" cxnId="{5F6E38B5-2D01-4A0F-B91C-A06E4AC8C3D4}">
      <dgm:prSet/>
      <dgm:spPr/>
      <dgm:t>
        <a:bodyPr/>
        <a:lstStyle/>
        <a:p>
          <a:endParaRPr lang="en-US"/>
        </a:p>
      </dgm:t>
    </dgm:pt>
    <dgm:pt modelId="{47C97E01-023C-4B1A-ABCF-EE787623066C}">
      <dgm:prSet phldrT="[Text]"/>
      <dgm:spPr/>
      <dgm:t>
        <a:bodyPr/>
        <a:lstStyle/>
        <a:p>
          <a:r>
            <a:rPr lang="en-US" dirty="0"/>
            <a:t>Leverage federal, state, and local SMEs</a:t>
          </a:r>
        </a:p>
      </dgm:t>
    </dgm:pt>
    <dgm:pt modelId="{FADCECB2-5E14-4429-AF18-8674311A78CF}" type="parTrans" cxnId="{3E1C1E06-86A7-4282-A73A-193C6AA9AC90}">
      <dgm:prSet/>
      <dgm:spPr/>
      <dgm:t>
        <a:bodyPr/>
        <a:lstStyle/>
        <a:p>
          <a:endParaRPr lang="en-US"/>
        </a:p>
      </dgm:t>
    </dgm:pt>
    <dgm:pt modelId="{BDB4C009-9AF8-4C63-AAC1-136B40AECF91}" type="sibTrans" cxnId="{3E1C1E06-86A7-4282-A73A-193C6AA9AC90}">
      <dgm:prSet/>
      <dgm:spPr/>
      <dgm:t>
        <a:bodyPr/>
        <a:lstStyle/>
        <a:p>
          <a:endParaRPr lang="en-US"/>
        </a:p>
      </dgm:t>
    </dgm:pt>
    <dgm:pt modelId="{EF94BD4C-0763-4AF1-BAA5-3C0FE8A72587}">
      <dgm:prSet phldrT="[Text]"/>
      <dgm:spPr/>
      <dgm:t>
        <a:bodyPr/>
        <a:lstStyle/>
        <a:p>
          <a:r>
            <a:rPr lang="en-US" dirty="0"/>
            <a:t>Identified needs from federal and state partners</a:t>
          </a:r>
        </a:p>
      </dgm:t>
    </dgm:pt>
    <dgm:pt modelId="{9888E054-ECD8-4DC3-8240-3AE89643C148}" type="parTrans" cxnId="{DC3EAF10-EF94-4757-9DBE-C08012FD8B9E}">
      <dgm:prSet/>
      <dgm:spPr/>
      <dgm:t>
        <a:bodyPr/>
        <a:lstStyle/>
        <a:p>
          <a:endParaRPr lang="en-US"/>
        </a:p>
      </dgm:t>
    </dgm:pt>
    <dgm:pt modelId="{70EE7639-887D-4708-B476-653985A54889}" type="sibTrans" cxnId="{DC3EAF10-EF94-4757-9DBE-C08012FD8B9E}">
      <dgm:prSet/>
      <dgm:spPr/>
      <dgm:t>
        <a:bodyPr/>
        <a:lstStyle/>
        <a:p>
          <a:endParaRPr lang="en-US"/>
        </a:p>
      </dgm:t>
    </dgm:pt>
    <dgm:pt modelId="{4532CA64-5E78-4ECE-9C59-3689D3D98810}">
      <dgm:prSet phldrT="[Text]"/>
      <dgm:spPr/>
      <dgm:t>
        <a:bodyPr/>
        <a:lstStyle/>
        <a:p>
          <a:r>
            <a:rPr lang="en-US" dirty="0"/>
            <a:t>Next Steps: Meeting with Local Jurisdictions</a:t>
          </a:r>
        </a:p>
      </dgm:t>
    </dgm:pt>
    <dgm:pt modelId="{9A40405F-4C0B-4EDA-924D-016C18F06A02}" type="parTrans" cxnId="{F85A6772-7935-4C03-98A9-555114B90417}">
      <dgm:prSet/>
      <dgm:spPr/>
      <dgm:t>
        <a:bodyPr/>
        <a:lstStyle/>
        <a:p>
          <a:endParaRPr lang="en-US"/>
        </a:p>
      </dgm:t>
    </dgm:pt>
    <dgm:pt modelId="{93074D60-655A-4836-B0A8-C8E58790AF8F}" type="sibTrans" cxnId="{F85A6772-7935-4C03-98A9-555114B90417}">
      <dgm:prSet/>
      <dgm:spPr/>
      <dgm:t>
        <a:bodyPr/>
        <a:lstStyle/>
        <a:p>
          <a:endParaRPr lang="en-US"/>
        </a:p>
      </dgm:t>
    </dgm:pt>
    <dgm:pt modelId="{988F8189-2732-4CB3-8E6F-BED7B1C14CF8}">
      <dgm:prSet phldrT="[Text]"/>
      <dgm:spPr/>
      <dgm:t>
        <a:bodyPr/>
        <a:lstStyle/>
        <a:p>
          <a:r>
            <a:rPr lang="en-US" dirty="0"/>
            <a:t>Potential COA’s to be discussed with State and Local partners</a:t>
          </a:r>
        </a:p>
      </dgm:t>
    </dgm:pt>
    <dgm:pt modelId="{E90D8A65-F9F8-4AB8-9A92-2A6EA0E155F9}" type="parTrans" cxnId="{8CEF6867-E7AF-4438-AA98-D5D59510C6DB}">
      <dgm:prSet/>
      <dgm:spPr/>
      <dgm:t>
        <a:bodyPr/>
        <a:lstStyle/>
        <a:p>
          <a:endParaRPr lang="en-US"/>
        </a:p>
      </dgm:t>
    </dgm:pt>
    <dgm:pt modelId="{61852FC7-4FE5-4B1F-A6EC-85DB32DBA33C}" type="sibTrans" cxnId="{8CEF6867-E7AF-4438-AA98-D5D59510C6DB}">
      <dgm:prSet/>
      <dgm:spPr/>
      <dgm:t>
        <a:bodyPr/>
        <a:lstStyle/>
        <a:p>
          <a:endParaRPr lang="en-US"/>
        </a:p>
      </dgm:t>
    </dgm:pt>
    <dgm:pt modelId="{234B6C7F-83F8-4522-9FAC-BD427386756C}">
      <dgm:prSet phldrT="[Text]"/>
      <dgm:spPr/>
      <dgm:t>
        <a:bodyPr/>
        <a:lstStyle/>
        <a:p>
          <a:r>
            <a:rPr lang="en-US" dirty="0"/>
            <a:t>Build out specific projects for to meet the goals of the communities</a:t>
          </a:r>
        </a:p>
      </dgm:t>
    </dgm:pt>
    <dgm:pt modelId="{EA96B22C-3F0F-4644-A91F-3E842A48702A}" type="parTrans" cxnId="{BEEAD1B4-C512-4428-A76C-23544002FAB0}">
      <dgm:prSet/>
      <dgm:spPr/>
      <dgm:t>
        <a:bodyPr/>
        <a:lstStyle/>
        <a:p>
          <a:endParaRPr lang="en-US"/>
        </a:p>
      </dgm:t>
    </dgm:pt>
    <dgm:pt modelId="{32F46450-3010-49A6-B014-5FCB58DA7D0A}" type="sibTrans" cxnId="{BEEAD1B4-C512-4428-A76C-23544002FAB0}">
      <dgm:prSet/>
      <dgm:spPr/>
      <dgm:t>
        <a:bodyPr/>
        <a:lstStyle/>
        <a:p>
          <a:endParaRPr lang="en-US"/>
        </a:p>
      </dgm:t>
    </dgm:pt>
    <dgm:pt modelId="{74A8F94B-B1D9-407C-A6BB-0C669524DBB8}" type="pres">
      <dgm:prSet presAssocID="{6B588BEA-0B66-4E1B-A9D6-029E90D92848}" presName="rootnode" presStyleCnt="0">
        <dgm:presLayoutVars>
          <dgm:chMax/>
          <dgm:chPref/>
          <dgm:dir/>
          <dgm:animLvl val="lvl"/>
        </dgm:presLayoutVars>
      </dgm:prSet>
      <dgm:spPr/>
      <dgm:t>
        <a:bodyPr/>
        <a:lstStyle/>
        <a:p>
          <a:endParaRPr lang="en-US"/>
        </a:p>
      </dgm:t>
    </dgm:pt>
    <dgm:pt modelId="{C2B6094B-F0EE-46D5-AFBB-F6783C74E732}" type="pres">
      <dgm:prSet presAssocID="{9FB8AEBA-8256-456A-834B-3200C9469496}" presName="composite" presStyleCnt="0"/>
      <dgm:spPr/>
    </dgm:pt>
    <dgm:pt modelId="{F1D12527-07E4-4C0A-907B-065417518D7E}" type="pres">
      <dgm:prSet presAssocID="{9FB8AEBA-8256-456A-834B-3200C9469496}" presName="LShape" presStyleLbl="alignNode1" presStyleIdx="0" presStyleCnt="5"/>
      <dgm:spPr/>
    </dgm:pt>
    <dgm:pt modelId="{6051DCCC-F698-47D1-996F-B500B04DDCD1}" type="pres">
      <dgm:prSet presAssocID="{9FB8AEBA-8256-456A-834B-3200C9469496}" presName="ParentText" presStyleLbl="revTx" presStyleIdx="0" presStyleCnt="3">
        <dgm:presLayoutVars>
          <dgm:chMax val="0"/>
          <dgm:chPref val="0"/>
          <dgm:bulletEnabled val="1"/>
        </dgm:presLayoutVars>
      </dgm:prSet>
      <dgm:spPr/>
      <dgm:t>
        <a:bodyPr/>
        <a:lstStyle/>
        <a:p>
          <a:endParaRPr lang="en-US"/>
        </a:p>
      </dgm:t>
    </dgm:pt>
    <dgm:pt modelId="{558B710C-1462-4B14-BE3F-B135AE03472A}" type="pres">
      <dgm:prSet presAssocID="{9FB8AEBA-8256-456A-834B-3200C9469496}" presName="Triangle" presStyleLbl="alignNode1" presStyleIdx="1" presStyleCnt="5"/>
      <dgm:spPr/>
    </dgm:pt>
    <dgm:pt modelId="{626A4F21-8AC3-469B-979B-B4C00F9DA763}" type="pres">
      <dgm:prSet presAssocID="{59A8AD90-1599-4A5E-AA50-2740B6E13704}" presName="sibTrans" presStyleCnt="0"/>
      <dgm:spPr/>
    </dgm:pt>
    <dgm:pt modelId="{5DB51CD7-3D25-4660-9612-DC50E08513DA}" type="pres">
      <dgm:prSet presAssocID="{59A8AD90-1599-4A5E-AA50-2740B6E13704}" presName="space" presStyleCnt="0"/>
      <dgm:spPr/>
    </dgm:pt>
    <dgm:pt modelId="{DBD7AB75-F2D4-4ECE-BBA9-4D06A91CA169}" type="pres">
      <dgm:prSet presAssocID="{1704417B-8C13-4F58-B34C-6EFC6849E108}" presName="composite" presStyleCnt="0"/>
      <dgm:spPr/>
    </dgm:pt>
    <dgm:pt modelId="{EAB4A28D-2B19-47A9-8CB1-C778BC75DBF5}" type="pres">
      <dgm:prSet presAssocID="{1704417B-8C13-4F58-B34C-6EFC6849E108}" presName="LShape" presStyleLbl="alignNode1" presStyleIdx="2" presStyleCnt="5"/>
      <dgm:spPr/>
    </dgm:pt>
    <dgm:pt modelId="{EA49E643-DECE-4281-A2FD-AA69B115A320}" type="pres">
      <dgm:prSet presAssocID="{1704417B-8C13-4F58-B34C-6EFC6849E108}" presName="ParentText" presStyleLbl="revTx" presStyleIdx="1" presStyleCnt="3">
        <dgm:presLayoutVars>
          <dgm:chMax val="0"/>
          <dgm:chPref val="0"/>
          <dgm:bulletEnabled val="1"/>
        </dgm:presLayoutVars>
      </dgm:prSet>
      <dgm:spPr/>
      <dgm:t>
        <a:bodyPr/>
        <a:lstStyle/>
        <a:p>
          <a:endParaRPr lang="en-US"/>
        </a:p>
      </dgm:t>
    </dgm:pt>
    <dgm:pt modelId="{6003D5B6-3259-49D0-A8A4-DB922C2BAFF4}" type="pres">
      <dgm:prSet presAssocID="{1704417B-8C13-4F58-B34C-6EFC6849E108}" presName="Triangle" presStyleLbl="alignNode1" presStyleIdx="3" presStyleCnt="5"/>
      <dgm:spPr/>
    </dgm:pt>
    <dgm:pt modelId="{CB6B6DF7-5AAD-44EB-A94F-D835098D90BF}" type="pres">
      <dgm:prSet presAssocID="{8F2FC8C7-5AEA-4A97-A8D4-83B05B714122}" presName="sibTrans" presStyleCnt="0"/>
      <dgm:spPr/>
    </dgm:pt>
    <dgm:pt modelId="{75DBB5E9-E5F8-4567-AA0D-56872058ECEF}" type="pres">
      <dgm:prSet presAssocID="{8F2FC8C7-5AEA-4A97-A8D4-83B05B714122}" presName="space" presStyleCnt="0"/>
      <dgm:spPr/>
    </dgm:pt>
    <dgm:pt modelId="{6872FEC5-7702-4459-866C-7FEC4A53ADA9}" type="pres">
      <dgm:prSet presAssocID="{A179D4F6-7918-4587-B016-1CE9E4A5D5FF}" presName="composite" presStyleCnt="0"/>
      <dgm:spPr/>
    </dgm:pt>
    <dgm:pt modelId="{5CF68BED-2AC3-405A-B13E-2C1064B7E244}" type="pres">
      <dgm:prSet presAssocID="{A179D4F6-7918-4587-B016-1CE9E4A5D5FF}" presName="LShape" presStyleLbl="alignNode1" presStyleIdx="4" presStyleCnt="5"/>
      <dgm:spPr/>
    </dgm:pt>
    <dgm:pt modelId="{2B04AEA3-1DC1-4E37-9715-00940E6C2193}" type="pres">
      <dgm:prSet presAssocID="{A179D4F6-7918-4587-B016-1CE9E4A5D5FF}" presName="ParentText" presStyleLbl="revTx" presStyleIdx="2" presStyleCnt="3">
        <dgm:presLayoutVars>
          <dgm:chMax val="0"/>
          <dgm:chPref val="0"/>
          <dgm:bulletEnabled val="1"/>
        </dgm:presLayoutVars>
      </dgm:prSet>
      <dgm:spPr/>
      <dgm:t>
        <a:bodyPr/>
        <a:lstStyle/>
        <a:p>
          <a:endParaRPr lang="en-US"/>
        </a:p>
      </dgm:t>
    </dgm:pt>
  </dgm:ptLst>
  <dgm:cxnLst>
    <dgm:cxn modelId="{DC3EAF10-EF94-4757-9DBE-C08012FD8B9E}" srcId="{9FB8AEBA-8256-456A-834B-3200C9469496}" destId="{EF94BD4C-0763-4AF1-BAA5-3C0FE8A72587}" srcOrd="0" destOrd="0" parTransId="{9888E054-ECD8-4DC3-8240-3AE89643C148}" sibTransId="{70EE7639-887D-4708-B476-653985A54889}"/>
    <dgm:cxn modelId="{F85A6772-7935-4C03-98A9-555114B90417}" srcId="{9FB8AEBA-8256-456A-834B-3200C9469496}" destId="{4532CA64-5E78-4ECE-9C59-3689D3D98810}" srcOrd="1" destOrd="0" parTransId="{9A40405F-4C0B-4EDA-924D-016C18F06A02}" sibTransId="{93074D60-655A-4836-B0A8-C8E58790AF8F}"/>
    <dgm:cxn modelId="{07202C40-02AD-4F2A-94B6-EC59563DBBC9}" srcId="{6B588BEA-0B66-4E1B-A9D6-029E90D92848}" destId="{1704417B-8C13-4F58-B34C-6EFC6849E108}" srcOrd="1" destOrd="0" parTransId="{DA496661-7932-43DE-AF70-22F649D83A8C}" sibTransId="{8F2FC8C7-5AEA-4A97-A8D4-83B05B714122}"/>
    <dgm:cxn modelId="{5F6E38B5-2D01-4A0F-B91C-A06E4AC8C3D4}" srcId="{6B588BEA-0B66-4E1B-A9D6-029E90D92848}" destId="{A179D4F6-7918-4587-B016-1CE9E4A5D5FF}" srcOrd="2" destOrd="0" parTransId="{E8219A05-C57D-4030-9134-DC78BFB82F96}" sibTransId="{AB2C2245-F85B-4877-A4DC-9FC6D3ABDA91}"/>
    <dgm:cxn modelId="{FB8879AD-CEF7-434B-BEFD-3BF865672EA0}" type="presOf" srcId="{9FB8AEBA-8256-456A-834B-3200C9469496}" destId="{6051DCCC-F698-47D1-996F-B500B04DDCD1}" srcOrd="0" destOrd="0" presId="urn:microsoft.com/office/officeart/2009/3/layout/StepUpProcess"/>
    <dgm:cxn modelId="{B40444F2-37AE-41D2-8F9B-27246945C11D}" type="presOf" srcId="{1704417B-8C13-4F58-B34C-6EFC6849E108}" destId="{EA49E643-DECE-4281-A2FD-AA69B115A320}" srcOrd="0" destOrd="0" presId="urn:microsoft.com/office/officeart/2009/3/layout/StepUpProcess"/>
    <dgm:cxn modelId="{7CF0A045-DB19-430B-874F-FDC6FA8453B2}" type="presOf" srcId="{4EA3680E-C546-4594-83B2-68A45F87F7DB}" destId="{EA49E643-DECE-4281-A2FD-AA69B115A320}" srcOrd="0" destOrd="1" presId="urn:microsoft.com/office/officeart/2009/3/layout/StepUpProcess"/>
    <dgm:cxn modelId="{86FAFB79-BC36-4974-8643-615E264A6F3B}" type="presOf" srcId="{988F8189-2732-4CB3-8E6F-BED7B1C14CF8}" destId="{EA49E643-DECE-4281-A2FD-AA69B115A320}" srcOrd="0" destOrd="2" presId="urn:microsoft.com/office/officeart/2009/3/layout/StepUpProcess"/>
    <dgm:cxn modelId="{A5B8DCB8-57D2-4D23-8AD3-B05FDF118C90}" type="presOf" srcId="{47C97E01-023C-4B1A-ABCF-EE787623066C}" destId="{2B04AEA3-1DC1-4E37-9715-00940E6C2193}" srcOrd="0" destOrd="1" presId="urn:microsoft.com/office/officeart/2009/3/layout/StepUpProcess"/>
    <dgm:cxn modelId="{E31E94AA-E058-45BB-ACF2-B08CCB76F4FE}" type="presOf" srcId="{4532CA64-5E78-4ECE-9C59-3689D3D98810}" destId="{6051DCCC-F698-47D1-996F-B500B04DDCD1}" srcOrd="0" destOrd="2" presId="urn:microsoft.com/office/officeart/2009/3/layout/StepUpProcess"/>
    <dgm:cxn modelId="{17B64762-82FB-4313-B260-E665D283C2BE}" srcId="{6B588BEA-0B66-4E1B-A9D6-029E90D92848}" destId="{9FB8AEBA-8256-456A-834B-3200C9469496}" srcOrd="0" destOrd="0" parTransId="{98976A6B-0C1C-409B-87A8-387C55F9FF82}" sibTransId="{59A8AD90-1599-4A5E-AA50-2740B6E13704}"/>
    <dgm:cxn modelId="{F2735680-470B-4FBE-BF0A-5136F2923C9B}" srcId="{1704417B-8C13-4F58-B34C-6EFC6849E108}" destId="{4EA3680E-C546-4594-83B2-68A45F87F7DB}" srcOrd="0" destOrd="0" parTransId="{8AE40316-D163-4D59-8C93-F2AD4398283A}" sibTransId="{4416901F-E1D7-4B19-BA4E-40E3C0A265CA}"/>
    <dgm:cxn modelId="{405B74ED-7B1F-40F4-8E01-370CA4C15D89}" type="presOf" srcId="{A179D4F6-7918-4587-B016-1CE9E4A5D5FF}" destId="{2B04AEA3-1DC1-4E37-9715-00940E6C2193}" srcOrd="0" destOrd="0" presId="urn:microsoft.com/office/officeart/2009/3/layout/StepUpProcess"/>
    <dgm:cxn modelId="{8CEF6867-E7AF-4438-AA98-D5D59510C6DB}" srcId="{1704417B-8C13-4F58-B34C-6EFC6849E108}" destId="{988F8189-2732-4CB3-8E6F-BED7B1C14CF8}" srcOrd="1" destOrd="0" parTransId="{E90D8A65-F9F8-4AB8-9A92-2A6EA0E155F9}" sibTransId="{61852FC7-4FE5-4B1F-A6EC-85DB32DBA33C}"/>
    <dgm:cxn modelId="{3E1C1E06-86A7-4282-A73A-193C6AA9AC90}" srcId="{A179D4F6-7918-4587-B016-1CE9E4A5D5FF}" destId="{47C97E01-023C-4B1A-ABCF-EE787623066C}" srcOrd="0" destOrd="0" parTransId="{FADCECB2-5E14-4429-AF18-8674311A78CF}" sibTransId="{BDB4C009-9AF8-4C63-AAC1-136B40AECF91}"/>
    <dgm:cxn modelId="{925E545D-6A1C-4279-900B-C628A122FF97}" type="presOf" srcId="{EF94BD4C-0763-4AF1-BAA5-3C0FE8A72587}" destId="{6051DCCC-F698-47D1-996F-B500B04DDCD1}" srcOrd="0" destOrd="1" presId="urn:microsoft.com/office/officeart/2009/3/layout/StepUpProcess"/>
    <dgm:cxn modelId="{AF18CC47-4F2C-4965-A213-F3F7C199D02E}" type="presOf" srcId="{234B6C7F-83F8-4522-9FAC-BD427386756C}" destId="{2B04AEA3-1DC1-4E37-9715-00940E6C2193}" srcOrd="0" destOrd="2" presId="urn:microsoft.com/office/officeart/2009/3/layout/StepUpProcess"/>
    <dgm:cxn modelId="{BEEAD1B4-C512-4428-A76C-23544002FAB0}" srcId="{A179D4F6-7918-4587-B016-1CE9E4A5D5FF}" destId="{234B6C7F-83F8-4522-9FAC-BD427386756C}" srcOrd="1" destOrd="0" parTransId="{EA96B22C-3F0F-4644-A91F-3E842A48702A}" sibTransId="{32F46450-3010-49A6-B014-5FCB58DA7D0A}"/>
    <dgm:cxn modelId="{A11159EC-7465-425D-BCB9-CD3BC1FF5D19}" type="presOf" srcId="{6B588BEA-0B66-4E1B-A9D6-029E90D92848}" destId="{74A8F94B-B1D9-407C-A6BB-0C669524DBB8}" srcOrd="0" destOrd="0" presId="urn:microsoft.com/office/officeart/2009/3/layout/StepUpProcess"/>
    <dgm:cxn modelId="{52A8131D-CB08-4A24-98A9-9D9649144BD4}" type="presParOf" srcId="{74A8F94B-B1D9-407C-A6BB-0C669524DBB8}" destId="{C2B6094B-F0EE-46D5-AFBB-F6783C74E732}" srcOrd="0" destOrd="0" presId="urn:microsoft.com/office/officeart/2009/3/layout/StepUpProcess"/>
    <dgm:cxn modelId="{FF8F7F3F-7536-4909-81A8-958EB8FEF822}" type="presParOf" srcId="{C2B6094B-F0EE-46D5-AFBB-F6783C74E732}" destId="{F1D12527-07E4-4C0A-907B-065417518D7E}" srcOrd="0" destOrd="0" presId="urn:microsoft.com/office/officeart/2009/3/layout/StepUpProcess"/>
    <dgm:cxn modelId="{6A0E322E-B5DE-459A-AAFB-845AD54B3C67}" type="presParOf" srcId="{C2B6094B-F0EE-46D5-AFBB-F6783C74E732}" destId="{6051DCCC-F698-47D1-996F-B500B04DDCD1}" srcOrd="1" destOrd="0" presId="urn:microsoft.com/office/officeart/2009/3/layout/StepUpProcess"/>
    <dgm:cxn modelId="{406AE135-C565-4F40-AE81-C2DBA7B228CF}" type="presParOf" srcId="{C2B6094B-F0EE-46D5-AFBB-F6783C74E732}" destId="{558B710C-1462-4B14-BE3F-B135AE03472A}" srcOrd="2" destOrd="0" presId="urn:microsoft.com/office/officeart/2009/3/layout/StepUpProcess"/>
    <dgm:cxn modelId="{10BAF979-2F14-4B94-A540-31EB309D7CC9}" type="presParOf" srcId="{74A8F94B-B1D9-407C-A6BB-0C669524DBB8}" destId="{626A4F21-8AC3-469B-979B-B4C00F9DA763}" srcOrd="1" destOrd="0" presId="urn:microsoft.com/office/officeart/2009/3/layout/StepUpProcess"/>
    <dgm:cxn modelId="{B08E2B48-C932-46E8-B3E0-8D86677F5CA1}" type="presParOf" srcId="{626A4F21-8AC3-469B-979B-B4C00F9DA763}" destId="{5DB51CD7-3D25-4660-9612-DC50E08513DA}" srcOrd="0" destOrd="0" presId="urn:microsoft.com/office/officeart/2009/3/layout/StepUpProcess"/>
    <dgm:cxn modelId="{6720761F-2D87-4C58-B97C-43B55BFE4416}" type="presParOf" srcId="{74A8F94B-B1D9-407C-A6BB-0C669524DBB8}" destId="{DBD7AB75-F2D4-4ECE-BBA9-4D06A91CA169}" srcOrd="2" destOrd="0" presId="urn:microsoft.com/office/officeart/2009/3/layout/StepUpProcess"/>
    <dgm:cxn modelId="{B3D4BE34-81AB-4667-91EB-142765344603}" type="presParOf" srcId="{DBD7AB75-F2D4-4ECE-BBA9-4D06A91CA169}" destId="{EAB4A28D-2B19-47A9-8CB1-C778BC75DBF5}" srcOrd="0" destOrd="0" presId="urn:microsoft.com/office/officeart/2009/3/layout/StepUpProcess"/>
    <dgm:cxn modelId="{A7F98C7A-40EE-4463-96BE-C77D9A6B09B2}" type="presParOf" srcId="{DBD7AB75-F2D4-4ECE-BBA9-4D06A91CA169}" destId="{EA49E643-DECE-4281-A2FD-AA69B115A320}" srcOrd="1" destOrd="0" presId="urn:microsoft.com/office/officeart/2009/3/layout/StepUpProcess"/>
    <dgm:cxn modelId="{60F22A4B-34BD-4DE9-A571-8112B1A4DE95}" type="presParOf" srcId="{DBD7AB75-F2D4-4ECE-BBA9-4D06A91CA169}" destId="{6003D5B6-3259-49D0-A8A4-DB922C2BAFF4}" srcOrd="2" destOrd="0" presId="urn:microsoft.com/office/officeart/2009/3/layout/StepUpProcess"/>
    <dgm:cxn modelId="{066BE53A-AC54-4E7F-959E-5462F5215CB3}" type="presParOf" srcId="{74A8F94B-B1D9-407C-A6BB-0C669524DBB8}" destId="{CB6B6DF7-5AAD-44EB-A94F-D835098D90BF}" srcOrd="3" destOrd="0" presId="urn:microsoft.com/office/officeart/2009/3/layout/StepUpProcess"/>
    <dgm:cxn modelId="{083D5F57-ACE7-4896-AB1D-6DAFAA26002E}" type="presParOf" srcId="{CB6B6DF7-5AAD-44EB-A94F-D835098D90BF}" destId="{75DBB5E9-E5F8-4567-AA0D-56872058ECEF}" srcOrd="0" destOrd="0" presId="urn:microsoft.com/office/officeart/2009/3/layout/StepUpProcess"/>
    <dgm:cxn modelId="{40144AF7-7DEB-4946-ABFF-C45DA5E9F7E3}" type="presParOf" srcId="{74A8F94B-B1D9-407C-A6BB-0C669524DBB8}" destId="{6872FEC5-7702-4459-866C-7FEC4A53ADA9}" srcOrd="4" destOrd="0" presId="urn:microsoft.com/office/officeart/2009/3/layout/StepUpProcess"/>
    <dgm:cxn modelId="{F76873B6-82BB-4658-AEA7-85A51867517B}" type="presParOf" srcId="{6872FEC5-7702-4459-866C-7FEC4A53ADA9}" destId="{5CF68BED-2AC3-405A-B13E-2C1064B7E244}" srcOrd="0" destOrd="0" presId="urn:microsoft.com/office/officeart/2009/3/layout/StepUpProcess"/>
    <dgm:cxn modelId="{0072B889-FE28-4E30-8C7F-0C9B578BD4D1}" type="presParOf" srcId="{6872FEC5-7702-4459-866C-7FEC4A53ADA9}" destId="{2B04AEA3-1DC1-4E37-9715-00940E6C219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A92F0-583D-4FB4-AB29-1D07BE62F1C6}">
      <dsp:nvSpPr>
        <dsp:cNvPr id="0" name=""/>
        <dsp:cNvSpPr/>
      </dsp:nvSpPr>
      <dsp:spPr>
        <a:xfrm>
          <a:off x="0" y="351494"/>
          <a:ext cx="3420405" cy="20522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mn-lt"/>
            </a:rPr>
            <a:t>Local Engagement Process</a:t>
          </a:r>
          <a:endParaRPr lang="en-US" sz="2000" kern="1200" dirty="0">
            <a:latin typeface="+mn-lt"/>
          </a:endParaRPr>
        </a:p>
      </dsp:txBody>
      <dsp:txXfrm>
        <a:off x="0" y="351494"/>
        <a:ext cx="3420405" cy="2052243"/>
      </dsp:txXfrm>
    </dsp:sp>
    <dsp:sp modelId="{B0219F0F-33AD-47D3-A2BD-742D49B7EB47}">
      <dsp:nvSpPr>
        <dsp:cNvPr id="0" name=""/>
        <dsp:cNvSpPr/>
      </dsp:nvSpPr>
      <dsp:spPr>
        <a:xfrm>
          <a:off x="3762446" y="351494"/>
          <a:ext cx="3420405" cy="20522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AutoNum type="arabicPeriod"/>
          </a:pPr>
          <a:r>
            <a:rPr lang="en-US" sz="2000" b="1" kern="1200" dirty="0">
              <a:effectLst/>
              <a:latin typeface="+mn-lt"/>
              <a:ea typeface="Calibri" panose="020F0502020204030204" pitchFamily="34" charset="0"/>
              <a:cs typeface="Calibri" panose="020F0502020204030204" pitchFamily="34" charset="0"/>
            </a:rPr>
            <a:t>State Partner Strategy Meetings</a:t>
          </a:r>
          <a:endParaRPr lang="en-US" sz="2000" kern="1200" dirty="0">
            <a:latin typeface="+mn-lt"/>
          </a:endParaRPr>
        </a:p>
      </dsp:txBody>
      <dsp:txXfrm>
        <a:off x="3762446" y="351494"/>
        <a:ext cx="3420405" cy="2052243"/>
      </dsp:txXfrm>
    </dsp:sp>
    <dsp:sp modelId="{11536923-5F69-4C61-B8C2-1290E4CAE1CF}">
      <dsp:nvSpPr>
        <dsp:cNvPr id="0" name=""/>
        <dsp:cNvSpPr/>
      </dsp:nvSpPr>
      <dsp:spPr>
        <a:xfrm>
          <a:off x="7524893" y="351494"/>
          <a:ext cx="3420405" cy="20522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AutoNum type="arabicPeriod"/>
          </a:pPr>
          <a:r>
            <a:rPr lang="en-US" sz="2000" b="1" kern="1200" dirty="0">
              <a:effectLst/>
              <a:latin typeface="+mn-lt"/>
              <a:ea typeface="Calibri" panose="020F0502020204030204" pitchFamily="34" charset="0"/>
              <a:cs typeface="Calibri" panose="020F0502020204030204" pitchFamily="34" charset="0"/>
            </a:rPr>
            <a:t>Local Jurisdiction Listening Sessions</a:t>
          </a:r>
          <a:endParaRPr lang="en-US" sz="2000" kern="1200" dirty="0">
            <a:effectLst/>
            <a:latin typeface="+mn-lt"/>
            <a:ea typeface="Calibri" panose="020F0502020204030204" pitchFamily="34" charset="0"/>
            <a:cs typeface="Calibri" panose="020F0502020204030204" pitchFamily="34" charset="0"/>
          </a:endParaRPr>
        </a:p>
      </dsp:txBody>
      <dsp:txXfrm>
        <a:off x="7524893" y="351494"/>
        <a:ext cx="3420405" cy="2052243"/>
      </dsp:txXfrm>
    </dsp:sp>
    <dsp:sp modelId="{E0FDC74C-D818-440A-8071-AFA37BCD821E}">
      <dsp:nvSpPr>
        <dsp:cNvPr id="0" name=""/>
        <dsp:cNvSpPr/>
      </dsp:nvSpPr>
      <dsp:spPr>
        <a:xfrm>
          <a:off x="1881223" y="2745778"/>
          <a:ext cx="3420405" cy="20522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effectLst/>
              <a:latin typeface="+mn-lt"/>
              <a:ea typeface="Calibri" panose="020F0502020204030204" pitchFamily="34" charset="0"/>
              <a:cs typeface="Calibri" panose="020F0502020204030204" pitchFamily="34" charset="0"/>
            </a:rPr>
            <a:t>Collating Data</a:t>
          </a:r>
          <a:endParaRPr lang="en-US" sz="2000" kern="1200" dirty="0">
            <a:effectLst/>
            <a:latin typeface="+mn-lt"/>
            <a:ea typeface="Calibri" panose="020F0502020204030204" pitchFamily="34" charset="0"/>
            <a:cs typeface="Calibri" panose="020F0502020204030204" pitchFamily="34" charset="0"/>
          </a:endParaRPr>
        </a:p>
      </dsp:txBody>
      <dsp:txXfrm>
        <a:off x="1881223" y="2745778"/>
        <a:ext cx="3420405" cy="2052243"/>
      </dsp:txXfrm>
    </dsp:sp>
    <dsp:sp modelId="{94FA9872-3F8D-4E96-A625-7D8DA3F934D5}">
      <dsp:nvSpPr>
        <dsp:cNvPr id="0" name=""/>
        <dsp:cNvSpPr/>
      </dsp:nvSpPr>
      <dsp:spPr>
        <a:xfrm>
          <a:off x="5643669" y="2745778"/>
          <a:ext cx="3420405" cy="20522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effectLst/>
              <a:latin typeface="+mn-lt"/>
              <a:ea typeface="Calibri" panose="020F0502020204030204" pitchFamily="34" charset="0"/>
              <a:cs typeface="Calibri" panose="020F0502020204030204" pitchFamily="34" charset="0"/>
            </a:rPr>
            <a:t>The HSS RNA, RSD Report, &amp; COA’s</a:t>
          </a:r>
          <a:endParaRPr lang="en-US" sz="2000" kern="1200" dirty="0">
            <a:effectLst/>
            <a:latin typeface="+mn-lt"/>
            <a:ea typeface="Calibri" panose="020F0502020204030204" pitchFamily="34" charset="0"/>
            <a:cs typeface="Times New Roman" panose="02020603050405020304" pitchFamily="18" charset="0"/>
          </a:endParaRPr>
        </a:p>
      </dsp:txBody>
      <dsp:txXfrm>
        <a:off x="5643669" y="2745778"/>
        <a:ext cx="3420405" cy="2052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65236-4EFA-4DA7-ADEE-C0BD7506DB7B}">
      <dsp:nvSpPr>
        <dsp:cNvPr id="0" name=""/>
        <dsp:cNvSpPr/>
      </dsp:nvSpPr>
      <dsp:spPr>
        <a:xfrm>
          <a:off x="2451" y="0"/>
          <a:ext cx="2569852" cy="4025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Strategy Document Development</a:t>
          </a:r>
        </a:p>
      </dsp:txBody>
      <dsp:txXfrm>
        <a:off x="2451" y="1610032"/>
        <a:ext cx="2569852" cy="1610032"/>
      </dsp:txXfrm>
    </dsp:sp>
    <dsp:sp modelId="{4985F235-AAE6-4B9C-A080-C7CD343EC909}">
      <dsp:nvSpPr>
        <dsp:cNvPr id="0" name=""/>
        <dsp:cNvSpPr/>
      </dsp:nvSpPr>
      <dsp:spPr>
        <a:xfrm>
          <a:off x="617201" y="241504"/>
          <a:ext cx="1340352" cy="134035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48C700-3441-4C96-878C-BE72E14E4D18}">
      <dsp:nvSpPr>
        <dsp:cNvPr id="0" name=""/>
        <dsp:cNvSpPr/>
      </dsp:nvSpPr>
      <dsp:spPr>
        <a:xfrm>
          <a:off x="2649399" y="0"/>
          <a:ext cx="2569852" cy="4025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Template communication to State and Local Jurisdictions</a:t>
          </a:r>
        </a:p>
      </dsp:txBody>
      <dsp:txXfrm>
        <a:off x="2649399" y="1610032"/>
        <a:ext cx="2569852" cy="1610032"/>
      </dsp:txXfrm>
    </dsp:sp>
    <dsp:sp modelId="{7427D62B-8255-4E8F-A523-B6E8C7CBD8A1}">
      <dsp:nvSpPr>
        <dsp:cNvPr id="0" name=""/>
        <dsp:cNvSpPr/>
      </dsp:nvSpPr>
      <dsp:spPr>
        <a:xfrm>
          <a:off x="3264149" y="241504"/>
          <a:ext cx="1340352" cy="134035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6F622F-7C7B-4259-AA94-42A00F62C48A}">
      <dsp:nvSpPr>
        <dsp:cNvPr id="0" name=""/>
        <dsp:cNvSpPr/>
      </dsp:nvSpPr>
      <dsp:spPr>
        <a:xfrm>
          <a:off x="5296347" y="0"/>
          <a:ext cx="2569852" cy="4025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Listening Session Facilitation Materials</a:t>
          </a:r>
        </a:p>
      </dsp:txBody>
      <dsp:txXfrm>
        <a:off x="5296347" y="1610032"/>
        <a:ext cx="2569852" cy="1610032"/>
      </dsp:txXfrm>
    </dsp:sp>
    <dsp:sp modelId="{E27EC96E-2E16-47C7-B640-8BF5DB99CE6C}">
      <dsp:nvSpPr>
        <dsp:cNvPr id="0" name=""/>
        <dsp:cNvSpPr/>
      </dsp:nvSpPr>
      <dsp:spPr>
        <a:xfrm>
          <a:off x="5911097" y="241504"/>
          <a:ext cx="1340352" cy="134035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C270F-9DAE-45DA-BDE7-CD651D0C27E1}">
      <dsp:nvSpPr>
        <dsp:cNvPr id="0" name=""/>
        <dsp:cNvSpPr/>
      </dsp:nvSpPr>
      <dsp:spPr>
        <a:xfrm>
          <a:off x="7943295" y="0"/>
          <a:ext cx="2569852" cy="4025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Issue Tracking Documentation</a:t>
          </a:r>
        </a:p>
      </dsp:txBody>
      <dsp:txXfrm>
        <a:off x="7943295" y="1610032"/>
        <a:ext cx="2569852" cy="1610032"/>
      </dsp:txXfrm>
    </dsp:sp>
    <dsp:sp modelId="{3D5FB2E4-62C2-45D3-A27C-110090C19AF2}">
      <dsp:nvSpPr>
        <dsp:cNvPr id="0" name=""/>
        <dsp:cNvSpPr/>
      </dsp:nvSpPr>
      <dsp:spPr>
        <a:xfrm>
          <a:off x="8587305" y="241504"/>
          <a:ext cx="1340352" cy="134035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71AD86-0655-4E1C-AE49-44E1CD7CE8CB}">
      <dsp:nvSpPr>
        <dsp:cNvPr id="0" name=""/>
        <dsp:cNvSpPr/>
      </dsp:nvSpPr>
      <dsp:spPr>
        <a:xfrm>
          <a:off x="420623" y="3220065"/>
          <a:ext cx="9674352" cy="60376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B5488-93DA-43F4-9580-20DDD1B716A9}">
      <dsp:nvSpPr>
        <dsp:cNvPr id="0" name=""/>
        <dsp:cNvSpPr/>
      </dsp:nvSpPr>
      <dsp:spPr>
        <a:xfrm>
          <a:off x="1467277" y="2632101"/>
          <a:ext cx="1728448" cy="148367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a:t>Building Listening Session Strategies</a:t>
          </a:r>
        </a:p>
      </dsp:txBody>
      <dsp:txXfrm>
        <a:off x="1734954" y="2861871"/>
        <a:ext cx="1193094" cy="1024133"/>
      </dsp:txXfrm>
    </dsp:sp>
    <dsp:sp modelId="{153997E7-D115-4C7B-B204-1B1933601FC8}">
      <dsp:nvSpPr>
        <dsp:cNvPr id="0" name=""/>
        <dsp:cNvSpPr/>
      </dsp:nvSpPr>
      <dsp:spPr>
        <a:xfrm>
          <a:off x="1521339" y="3287723"/>
          <a:ext cx="201779" cy="17399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46B513-FB22-4530-B9F8-8A01CD2A41DD}">
      <dsp:nvSpPr>
        <dsp:cNvPr id="0" name=""/>
        <dsp:cNvSpPr/>
      </dsp:nvSpPr>
      <dsp:spPr>
        <a:xfrm>
          <a:off x="0" y="1825603"/>
          <a:ext cx="1728448" cy="148367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574923-633F-4ACE-AB68-6CAD3493C08F}">
      <dsp:nvSpPr>
        <dsp:cNvPr id="0" name=""/>
        <dsp:cNvSpPr/>
      </dsp:nvSpPr>
      <dsp:spPr>
        <a:xfrm>
          <a:off x="1170319" y="3103538"/>
          <a:ext cx="201779" cy="17399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ACAD96-E507-4BFC-9BF9-3D19B829BDE2}">
      <dsp:nvSpPr>
        <dsp:cNvPr id="0" name=""/>
        <dsp:cNvSpPr/>
      </dsp:nvSpPr>
      <dsp:spPr>
        <a:xfrm>
          <a:off x="2933032" y="1814239"/>
          <a:ext cx="1728448" cy="148367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a:t>Developing Partnerships</a:t>
          </a:r>
        </a:p>
      </dsp:txBody>
      <dsp:txXfrm>
        <a:off x="3200709" y="2044009"/>
        <a:ext cx="1193094" cy="1024133"/>
      </dsp:txXfrm>
    </dsp:sp>
    <dsp:sp modelId="{633CE2E8-CE15-4E04-AF2C-75ACB8A0634A}">
      <dsp:nvSpPr>
        <dsp:cNvPr id="0" name=""/>
        <dsp:cNvSpPr/>
      </dsp:nvSpPr>
      <dsp:spPr>
        <a:xfrm>
          <a:off x="4117057" y="3090605"/>
          <a:ext cx="201779" cy="17399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53EB1B-E29D-4FEA-AA85-3ED7D22EE700}">
      <dsp:nvSpPr>
        <dsp:cNvPr id="0" name=""/>
        <dsp:cNvSpPr/>
      </dsp:nvSpPr>
      <dsp:spPr>
        <a:xfrm>
          <a:off x="4406401" y="2629750"/>
          <a:ext cx="1728448" cy="148367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56A11A-7AE8-46F9-832C-8D45C0502320}">
      <dsp:nvSpPr>
        <dsp:cNvPr id="0" name=""/>
        <dsp:cNvSpPr/>
      </dsp:nvSpPr>
      <dsp:spPr>
        <a:xfrm>
          <a:off x="4445995" y="3294385"/>
          <a:ext cx="201779" cy="17399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35A88-5780-49BD-8749-D8436F4EA8FB}">
      <dsp:nvSpPr>
        <dsp:cNvPr id="0" name=""/>
        <dsp:cNvSpPr/>
      </dsp:nvSpPr>
      <dsp:spPr>
        <a:xfrm>
          <a:off x="1467277" y="1014795"/>
          <a:ext cx="1728448" cy="148367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a:t>Mission and Scope</a:t>
          </a:r>
        </a:p>
      </dsp:txBody>
      <dsp:txXfrm>
        <a:off x="1734954" y="1244565"/>
        <a:ext cx="1193094" cy="1024133"/>
      </dsp:txXfrm>
    </dsp:sp>
    <dsp:sp modelId="{2CBFBA95-71E2-4AB6-B433-7EFAC99BA660}">
      <dsp:nvSpPr>
        <dsp:cNvPr id="0" name=""/>
        <dsp:cNvSpPr/>
      </dsp:nvSpPr>
      <dsp:spPr>
        <a:xfrm>
          <a:off x="2643688" y="1045362"/>
          <a:ext cx="201779" cy="17399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AF3977-52AD-475A-9A05-9BA9D55C03AD}">
      <dsp:nvSpPr>
        <dsp:cNvPr id="0" name=""/>
        <dsp:cNvSpPr/>
      </dsp:nvSpPr>
      <dsp:spPr>
        <a:xfrm>
          <a:off x="2933032" y="196933"/>
          <a:ext cx="1728448" cy="1483673"/>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8FC48-6B0D-461A-8105-088C33095DD9}">
      <dsp:nvSpPr>
        <dsp:cNvPr id="0" name=""/>
        <dsp:cNvSpPr/>
      </dsp:nvSpPr>
      <dsp:spPr>
        <a:xfrm>
          <a:off x="2972626" y="854514"/>
          <a:ext cx="201779" cy="17399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6C00FB-DE48-4609-88B4-A6443A8604BF}">
      <dsp:nvSpPr>
        <dsp:cNvPr id="0" name=""/>
        <dsp:cNvSpPr/>
      </dsp:nvSpPr>
      <dsp:spPr>
        <a:xfrm>
          <a:off x="4406401" y="1012444"/>
          <a:ext cx="1728448" cy="148367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a:t>Building Consensus</a:t>
          </a:r>
        </a:p>
      </dsp:txBody>
      <dsp:txXfrm>
        <a:off x="4674078" y="1242214"/>
        <a:ext cx="1193094" cy="1024133"/>
      </dsp:txXfrm>
    </dsp:sp>
    <dsp:sp modelId="{E5136B71-4D6A-407C-9386-E5DD31182F36}">
      <dsp:nvSpPr>
        <dsp:cNvPr id="0" name=""/>
        <dsp:cNvSpPr/>
      </dsp:nvSpPr>
      <dsp:spPr>
        <a:xfrm>
          <a:off x="5892714" y="1667282"/>
          <a:ext cx="201779" cy="17399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683510-C2EF-4B5C-A7F9-31D1E1C6FBD2}">
      <dsp:nvSpPr>
        <dsp:cNvPr id="0" name=""/>
        <dsp:cNvSpPr/>
      </dsp:nvSpPr>
      <dsp:spPr>
        <a:xfrm>
          <a:off x="5885861" y="1827955"/>
          <a:ext cx="1728448" cy="1483673"/>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4F79F-7E31-4456-9830-03F56984CB4A}">
      <dsp:nvSpPr>
        <dsp:cNvPr id="0" name=""/>
        <dsp:cNvSpPr/>
      </dsp:nvSpPr>
      <dsp:spPr>
        <a:xfrm>
          <a:off x="6234597" y="1854211"/>
          <a:ext cx="201779" cy="17399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CD508-914B-4256-A78A-277BED7C52A3}">
      <dsp:nvSpPr>
        <dsp:cNvPr id="0" name=""/>
        <dsp:cNvSpPr/>
      </dsp:nvSpPr>
      <dsp:spPr>
        <a:xfrm>
          <a:off x="1835" y="1260842"/>
          <a:ext cx="2843347" cy="23451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St. Charles County</a:t>
          </a:r>
        </a:p>
        <a:p>
          <a:pPr marL="228600" lvl="1" indent="-228600" algn="l" defTabSz="889000">
            <a:lnSpc>
              <a:spcPct val="90000"/>
            </a:lnSpc>
            <a:spcBef>
              <a:spcPct val="0"/>
            </a:spcBef>
            <a:spcAft>
              <a:spcPct val="15000"/>
            </a:spcAft>
            <a:buChar char="••"/>
          </a:pPr>
          <a:r>
            <a:rPr lang="en-US" sz="2000" kern="1200" dirty="0"/>
            <a:t>St. Louis County</a:t>
          </a:r>
        </a:p>
        <a:p>
          <a:pPr marL="228600" lvl="1" indent="-228600" algn="l" defTabSz="889000">
            <a:lnSpc>
              <a:spcPct val="90000"/>
            </a:lnSpc>
            <a:spcBef>
              <a:spcPct val="0"/>
            </a:spcBef>
            <a:spcAft>
              <a:spcPct val="15000"/>
            </a:spcAft>
            <a:buChar char="••"/>
          </a:pPr>
          <a:r>
            <a:rPr lang="en-US" sz="2000" kern="1200" dirty="0"/>
            <a:t>City of St. Louis, MO</a:t>
          </a:r>
        </a:p>
      </dsp:txBody>
      <dsp:txXfrm>
        <a:off x="55804" y="1314811"/>
        <a:ext cx="2735409" cy="1734693"/>
      </dsp:txXfrm>
    </dsp:sp>
    <dsp:sp modelId="{81B675DD-CC96-4457-8646-AD5CF559E62B}">
      <dsp:nvSpPr>
        <dsp:cNvPr id="0" name=""/>
        <dsp:cNvSpPr/>
      </dsp:nvSpPr>
      <dsp:spPr>
        <a:xfrm>
          <a:off x="1585793" y="1769360"/>
          <a:ext cx="3209591" cy="3209591"/>
        </a:xfrm>
        <a:prstGeom prst="leftCircularArrow">
          <a:avLst>
            <a:gd name="adj1" fmla="val 3383"/>
            <a:gd name="adj2" fmla="val 418586"/>
            <a:gd name="adj3" fmla="val 2194096"/>
            <a:gd name="adj4" fmla="val 9024489"/>
            <a:gd name="adj5" fmla="val 39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00B06-E1D4-4FE6-A80E-0C6FBFC0453E}">
      <dsp:nvSpPr>
        <dsp:cNvPr id="0" name=""/>
        <dsp:cNvSpPr/>
      </dsp:nvSpPr>
      <dsp:spPr>
        <a:xfrm>
          <a:off x="633690" y="3103474"/>
          <a:ext cx="2527420" cy="1005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Meeting with Local Jurisdictions</a:t>
          </a:r>
        </a:p>
      </dsp:txBody>
      <dsp:txXfrm>
        <a:off x="663128" y="3132912"/>
        <a:ext cx="2468544" cy="946195"/>
      </dsp:txXfrm>
    </dsp:sp>
    <dsp:sp modelId="{DCD19E9E-E45D-4CCA-9C3E-979DE5FF8E3C}">
      <dsp:nvSpPr>
        <dsp:cNvPr id="0" name=""/>
        <dsp:cNvSpPr/>
      </dsp:nvSpPr>
      <dsp:spPr>
        <a:xfrm>
          <a:off x="3678161" y="1260842"/>
          <a:ext cx="2843347" cy="23451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Behavioral Health</a:t>
          </a:r>
        </a:p>
        <a:p>
          <a:pPr marL="228600" lvl="1" indent="-228600" algn="l" defTabSz="889000">
            <a:lnSpc>
              <a:spcPct val="90000"/>
            </a:lnSpc>
            <a:spcBef>
              <a:spcPct val="0"/>
            </a:spcBef>
            <a:spcAft>
              <a:spcPct val="15000"/>
            </a:spcAft>
            <a:buChar char="••"/>
          </a:pPr>
          <a:r>
            <a:rPr lang="en-US" sz="2000" kern="1200" dirty="0"/>
            <a:t>Education / Children</a:t>
          </a:r>
        </a:p>
        <a:p>
          <a:pPr marL="228600" lvl="1" indent="-228600" algn="l" defTabSz="889000">
            <a:lnSpc>
              <a:spcPct val="90000"/>
            </a:lnSpc>
            <a:spcBef>
              <a:spcPct val="0"/>
            </a:spcBef>
            <a:spcAft>
              <a:spcPct val="15000"/>
            </a:spcAft>
            <a:buChar char="••"/>
          </a:pPr>
          <a:r>
            <a:rPr lang="en-US" sz="2000" kern="1200" dirty="0"/>
            <a:t>Environmental Health</a:t>
          </a:r>
        </a:p>
        <a:p>
          <a:pPr marL="228600" lvl="1" indent="-228600" algn="l" defTabSz="889000">
            <a:lnSpc>
              <a:spcPct val="90000"/>
            </a:lnSpc>
            <a:spcBef>
              <a:spcPct val="0"/>
            </a:spcBef>
            <a:spcAft>
              <a:spcPct val="15000"/>
            </a:spcAft>
            <a:buChar char="••"/>
          </a:pPr>
          <a:r>
            <a:rPr lang="en-US" sz="2000" kern="1200" dirty="0"/>
            <a:t>Public Health</a:t>
          </a:r>
        </a:p>
        <a:p>
          <a:pPr marL="228600" lvl="1" indent="-228600" algn="l" defTabSz="889000">
            <a:lnSpc>
              <a:spcPct val="90000"/>
            </a:lnSpc>
            <a:spcBef>
              <a:spcPct val="0"/>
            </a:spcBef>
            <a:spcAft>
              <a:spcPct val="15000"/>
            </a:spcAft>
            <a:buChar char="••"/>
          </a:pPr>
          <a:r>
            <a:rPr lang="en-US" sz="2000" kern="1200" dirty="0"/>
            <a:t>Social Services</a:t>
          </a:r>
        </a:p>
      </dsp:txBody>
      <dsp:txXfrm>
        <a:off x="3732130" y="1817347"/>
        <a:ext cx="2735409" cy="1734693"/>
      </dsp:txXfrm>
    </dsp:sp>
    <dsp:sp modelId="{F9AD4844-78FC-49A8-AD23-9229AFBBB57F}">
      <dsp:nvSpPr>
        <dsp:cNvPr id="0" name=""/>
        <dsp:cNvSpPr/>
      </dsp:nvSpPr>
      <dsp:spPr>
        <a:xfrm>
          <a:off x="5238425" y="-204051"/>
          <a:ext cx="3572907" cy="3572907"/>
        </a:xfrm>
        <a:prstGeom prst="circularArrow">
          <a:avLst>
            <a:gd name="adj1" fmla="val 3039"/>
            <a:gd name="adj2" fmla="val 372973"/>
            <a:gd name="adj3" fmla="val 19451516"/>
            <a:gd name="adj4" fmla="val 12575511"/>
            <a:gd name="adj5" fmla="val 354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CC5A4-73D3-493F-A8AC-187F023E6B92}">
      <dsp:nvSpPr>
        <dsp:cNvPr id="0" name=""/>
        <dsp:cNvSpPr/>
      </dsp:nvSpPr>
      <dsp:spPr>
        <a:xfrm>
          <a:off x="4310016" y="758307"/>
          <a:ext cx="2527420" cy="1005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Core Focus Areas</a:t>
          </a:r>
        </a:p>
      </dsp:txBody>
      <dsp:txXfrm>
        <a:off x="4339454" y="787745"/>
        <a:ext cx="2468544" cy="946195"/>
      </dsp:txXfrm>
    </dsp:sp>
    <dsp:sp modelId="{F64CDC78-3FBA-4A2E-94DD-A80AE7759043}">
      <dsp:nvSpPr>
        <dsp:cNvPr id="0" name=""/>
        <dsp:cNvSpPr/>
      </dsp:nvSpPr>
      <dsp:spPr>
        <a:xfrm>
          <a:off x="7354488" y="1260842"/>
          <a:ext cx="2843347" cy="23451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Program Staff</a:t>
          </a:r>
        </a:p>
        <a:p>
          <a:pPr marL="228600" lvl="1" indent="-228600" algn="l" defTabSz="889000">
            <a:lnSpc>
              <a:spcPct val="90000"/>
            </a:lnSpc>
            <a:spcBef>
              <a:spcPct val="0"/>
            </a:spcBef>
            <a:spcAft>
              <a:spcPct val="15000"/>
            </a:spcAft>
            <a:buChar char="••"/>
          </a:pPr>
          <a:r>
            <a:rPr lang="en-US" sz="2000" kern="1200" dirty="0"/>
            <a:t>Systemic Concerns</a:t>
          </a:r>
        </a:p>
        <a:p>
          <a:pPr marL="228600" lvl="1" indent="-228600" algn="l" defTabSz="889000">
            <a:lnSpc>
              <a:spcPct val="90000"/>
            </a:lnSpc>
            <a:spcBef>
              <a:spcPct val="0"/>
            </a:spcBef>
            <a:spcAft>
              <a:spcPct val="15000"/>
            </a:spcAft>
            <a:buChar char="••"/>
          </a:pPr>
          <a:r>
            <a:rPr lang="en-US" sz="2000" kern="1200" dirty="0"/>
            <a:t>Community Needs</a:t>
          </a:r>
        </a:p>
        <a:p>
          <a:pPr marL="228600" lvl="1" indent="-228600" algn="l" defTabSz="889000">
            <a:lnSpc>
              <a:spcPct val="90000"/>
            </a:lnSpc>
            <a:spcBef>
              <a:spcPct val="0"/>
            </a:spcBef>
            <a:spcAft>
              <a:spcPct val="15000"/>
            </a:spcAft>
            <a:buChar char="••"/>
          </a:pPr>
          <a:r>
            <a:rPr lang="en-US" sz="2000" kern="1200" dirty="0"/>
            <a:t>Other Disaster Complexities  </a:t>
          </a:r>
        </a:p>
      </dsp:txBody>
      <dsp:txXfrm>
        <a:off x="7408457" y="1314811"/>
        <a:ext cx="2735409" cy="1734693"/>
      </dsp:txXfrm>
    </dsp:sp>
    <dsp:sp modelId="{A76A87F5-6257-4AAE-AF04-D0FA27322D09}">
      <dsp:nvSpPr>
        <dsp:cNvPr id="0" name=""/>
        <dsp:cNvSpPr/>
      </dsp:nvSpPr>
      <dsp:spPr>
        <a:xfrm>
          <a:off x="7986343" y="3103474"/>
          <a:ext cx="2527420" cy="1005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Identifying Issues</a:t>
          </a:r>
        </a:p>
      </dsp:txBody>
      <dsp:txXfrm>
        <a:off x="8015781" y="3132912"/>
        <a:ext cx="2468544" cy="9461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12527-07E4-4C0A-907B-065417518D7E}">
      <dsp:nvSpPr>
        <dsp:cNvPr id="0" name=""/>
        <dsp:cNvSpPr/>
      </dsp:nvSpPr>
      <dsp:spPr>
        <a:xfrm rot="5400000">
          <a:off x="603717" y="2174463"/>
          <a:ext cx="1800025" cy="299520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1DCCC-F698-47D1-996F-B500B04DDCD1}">
      <dsp:nvSpPr>
        <dsp:cNvPr id="0" name=""/>
        <dsp:cNvSpPr/>
      </dsp:nvSpPr>
      <dsp:spPr>
        <a:xfrm>
          <a:off x="303248" y="3069383"/>
          <a:ext cx="2704084" cy="237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RNA:</a:t>
          </a:r>
        </a:p>
        <a:p>
          <a:pPr marL="171450" lvl="1" indent="-171450" algn="l" defTabSz="844550">
            <a:lnSpc>
              <a:spcPct val="90000"/>
            </a:lnSpc>
            <a:spcBef>
              <a:spcPct val="0"/>
            </a:spcBef>
            <a:spcAft>
              <a:spcPct val="15000"/>
            </a:spcAft>
            <a:buChar char="••"/>
          </a:pPr>
          <a:r>
            <a:rPr lang="en-US" sz="1900" kern="1200" dirty="0"/>
            <a:t>Identified needs from federal and state partners</a:t>
          </a:r>
        </a:p>
        <a:p>
          <a:pPr marL="171450" lvl="1" indent="-171450" algn="l" defTabSz="844550">
            <a:lnSpc>
              <a:spcPct val="90000"/>
            </a:lnSpc>
            <a:spcBef>
              <a:spcPct val="0"/>
            </a:spcBef>
            <a:spcAft>
              <a:spcPct val="15000"/>
            </a:spcAft>
            <a:buChar char="••"/>
          </a:pPr>
          <a:r>
            <a:rPr lang="en-US" sz="1900" kern="1200" dirty="0"/>
            <a:t>Next Steps: Meeting with Local Jurisdictions</a:t>
          </a:r>
        </a:p>
      </dsp:txBody>
      <dsp:txXfrm>
        <a:off x="303248" y="3069383"/>
        <a:ext cx="2704084" cy="2370288"/>
      </dsp:txXfrm>
    </dsp:sp>
    <dsp:sp modelId="{558B710C-1462-4B14-BE3F-B135AE03472A}">
      <dsp:nvSpPr>
        <dsp:cNvPr id="0" name=""/>
        <dsp:cNvSpPr/>
      </dsp:nvSpPr>
      <dsp:spPr>
        <a:xfrm>
          <a:off x="2497128" y="1953953"/>
          <a:ext cx="510204" cy="51020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4A28D-2B19-47A9-8CB1-C778BC75DBF5}">
      <dsp:nvSpPr>
        <dsp:cNvPr id="0" name=""/>
        <dsp:cNvSpPr/>
      </dsp:nvSpPr>
      <dsp:spPr>
        <a:xfrm rot="5400000">
          <a:off x="3914045" y="1355319"/>
          <a:ext cx="1800025" cy="299520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9E643-DECE-4281-A2FD-AA69B115A320}">
      <dsp:nvSpPr>
        <dsp:cNvPr id="0" name=""/>
        <dsp:cNvSpPr/>
      </dsp:nvSpPr>
      <dsp:spPr>
        <a:xfrm>
          <a:off x="3613576" y="2250239"/>
          <a:ext cx="2704084" cy="237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RSD:</a:t>
          </a:r>
        </a:p>
        <a:p>
          <a:pPr marL="171450" lvl="1" indent="-171450" algn="l" defTabSz="844550">
            <a:lnSpc>
              <a:spcPct val="90000"/>
            </a:lnSpc>
            <a:spcBef>
              <a:spcPct val="0"/>
            </a:spcBef>
            <a:spcAft>
              <a:spcPct val="15000"/>
            </a:spcAft>
            <a:buChar char="••"/>
          </a:pPr>
          <a:r>
            <a:rPr lang="en-US" sz="1900" kern="1200" dirty="0"/>
            <a:t>Identified needs from local jurisdiction HSS programs</a:t>
          </a:r>
        </a:p>
        <a:p>
          <a:pPr marL="171450" lvl="1" indent="-171450" algn="l" defTabSz="844550">
            <a:lnSpc>
              <a:spcPct val="90000"/>
            </a:lnSpc>
            <a:spcBef>
              <a:spcPct val="0"/>
            </a:spcBef>
            <a:spcAft>
              <a:spcPct val="15000"/>
            </a:spcAft>
            <a:buChar char="••"/>
          </a:pPr>
          <a:r>
            <a:rPr lang="en-US" sz="1900" kern="1200" dirty="0"/>
            <a:t>Potential COA’s to be discussed with State and Local partners</a:t>
          </a:r>
        </a:p>
      </dsp:txBody>
      <dsp:txXfrm>
        <a:off x="3613576" y="2250239"/>
        <a:ext cx="2704084" cy="2370288"/>
      </dsp:txXfrm>
    </dsp:sp>
    <dsp:sp modelId="{6003D5B6-3259-49D0-A8A4-DB922C2BAFF4}">
      <dsp:nvSpPr>
        <dsp:cNvPr id="0" name=""/>
        <dsp:cNvSpPr/>
      </dsp:nvSpPr>
      <dsp:spPr>
        <a:xfrm>
          <a:off x="5807456" y="1134809"/>
          <a:ext cx="510204" cy="51020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68BED-2AC3-405A-B13E-2C1064B7E244}">
      <dsp:nvSpPr>
        <dsp:cNvPr id="0" name=""/>
        <dsp:cNvSpPr/>
      </dsp:nvSpPr>
      <dsp:spPr>
        <a:xfrm rot="5400000">
          <a:off x="7224373" y="536175"/>
          <a:ext cx="1800025" cy="299520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4AEA3-1DC1-4E37-9715-00940E6C2193}">
      <dsp:nvSpPr>
        <dsp:cNvPr id="0" name=""/>
        <dsp:cNvSpPr/>
      </dsp:nvSpPr>
      <dsp:spPr>
        <a:xfrm>
          <a:off x="6923904" y="1431095"/>
          <a:ext cx="2704084" cy="237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COA’s:</a:t>
          </a:r>
        </a:p>
        <a:p>
          <a:pPr marL="171450" lvl="1" indent="-171450" algn="l" defTabSz="844550">
            <a:lnSpc>
              <a:spcPct val="90000"/>
            </a:lnSpc>
            <a:spcBef>
              <a:spcPct val="0"/>
            </a:spcBef>
            <a:spcAft>
              <a:spcPct val="15000"/>
            </a:spcAft>
            <a:buChar char="••"/>
          </a:pPr>
          <a:r>
            <a:rPr lang="en-US" sz="1900" kern="1200" dirty="0"/>
            <a:t>Leverage federal, state, and local SMEs</a:t>
          </a:r>
        </a:p>
        <a:p>
          <a:pPr marL="171450" lvl="1" indent="-171450" algn="l" defTabSz="844550">
            <a:lnSpc>
              <a:spcPct val="90000"/>
            </a:lnSpc>
            <a:spcBef>
              <a:spcPct val="0"/>
            </a:spcBef>
            <a:spcAft>
              <a:spcPct val="15000"/>
            </a:spcAft>
            <a:buChar char="••"/>
          </a:pPr>
          <a:r>
            <a:rPr lang="en-US" sz="1900" kern="1200" dirty="0"/>
            <a:t>Build out specific projects for to meet the goals of the communities</a:t>
          </a:r>
        </a:p>
      </dsp:txBody>
      <dsp:txXfrm>
        <a:off x="6923904" y="1431095"/>
        <a:ext cx="2704084" cy="23702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6021C-A699-4B33-9970-69E02C309197}"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E9444-2FC4-47A1-8141-63AC560D245A}" type="slidenum">
              <a:rPr lang="en-US" smtClean="0"/>
              <a:t>‹#›</a:t>
            </a:fld>
            <a:endParaRPr lang="en-US"/>
          </a:p>
        </p:txBody>
      </p:sp>
    </p:spTree>
    <p:extLst>
      <p:ext uri="{BB962C8B-B14F-4D97-AF65-F5344CB8AC3E}">
        <p14:creationId xmlns:p14="http://schemas.microsoft.com/office/powerpoint/2010/main" val="126895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Welcome to the new ASPR PowerPoint template. Each</a:t>
            </a:r>
            <a:r>
              <a:rPr lang="en-US" sz="1200" baseline="0" dirty="0"/>
              <a:t> slide contains helpful information for making the entire presentation user-friendly and accessible to people of all abilities. Please play specific attention to the </a:t>
            </a:r>
            <a:r>
              <a:rPr lang="en-US" sz="1200" i="1" baseline="0" dirty="0"/>
              <a:t>Notes</a:t>
            </a:r>
            <a:r>
              <a:rPr lang="en-US" sz="1200" baseline="0" dirty="0"/>
              <a:t> section for each slide for more detailed information on adhering to ASPR PowerPoint design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begin development of your presentation, simply begin typing directly on each slide within this template. Right click on each slide and choose </a:t>
            </a:r>
            <a:r>
              <a:rPr lang="en-US" i="1" baseline="0" dirty="0"/>
              <a:t>Duplicate Slide</a:t>
            </a:r>
            <a:r>
              <a:rPr lang="en-US" baseline="0" dirty="0"/>
              <a:t> to use the same slide template for another slide. Choose </a:t>
            </a:r>
            <a:r>
              <a:rPr lang="en-US" i="1" baseline="0" dirty="0"/>
              <a:t>Delete Slide </a:t>
            </a:r>
            <a:r>
              <a:rPr lang="en-US" baseline="0" dirty="0"/>
              <a:t>if the slide template is not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presentation is formatted to include the classification of “Unclassified.” To change the classification to “Unclassified//For Official Use Only, “Confidential,” or “Secret” select the </a:t>
            </a:r>
            <a:r>
              <a:rPr lang="en-US" i="1" baseline="0" dirty="0"/>
              <a:t>View </a:t>
            </a:r>
            <a:r>
              <a:rPr lang="en-US" baseline="0" dirty="0"/>
              <a:t>tab above then </a:t>
            </a:r>
            <a:r>
              <a:rPr lang="en-US" i="1" baseline="0" dirty="0"/>
              <a:t>Slide Master</a:t>
            </a:r>
            <a:r>
              <a:rPr lang="en-US" baseline="0" dirty="0"/>
              <a:t>. You must change the classification on each template slide. Once all slides are updated with the new classification, click on </a:t>
            </a:r>
            <a:r>
              <a:rPr lang="en-US" i="1" baseline="0" dirty="0"/>
              <a:t>Close Master View</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 that the title slide should display the overall classification of the entire briefing</a:t>
            </a:r>
            <a:r>
              <a:rPr lang="en-US" baseline="0" dirty="0"/>
              <a:t>. For example, if the brief consisted of three Unclassified slides, one Unclassified//For Official Use Only, and one Confidential slide, the overall classification of the entire briefing would be Confidential, since that is the highest level of classification in the brief. The classification “Confidential” would be listed on the title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Definitions of classifications: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u="sng" kern="1200" dirty="0">
                <a:solidFill>
                  <a:schemeClr val="tx1"/>
                </a:solidFill>
                <a:effectLst/>
                <a:latin typeface="+mn-lt"/>
                <a:ea typeface="+mn-ea"/>
                <a:cs typeface="+mn-cs"/>
              </a:rPr>
              <a:t>Unclassified</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This slide set can be distributed widely to all target audiences, including the general public. This slide set can also be posted to the meeting sponsor’s website.</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Unclassified/For Official Use Only</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This slide set is for limited distribution only. Although the information presented is unclassified, it may not be appropriate for public release. Often these slides contain information from documents or results from studies that are in draft form and have not been cleared for public use.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Confidential</a:t>
            </a:r>
            <a:r>
              <a:rPr lang="en-US" sz="1200" kern="1200" dirty="0">
                <a:solidFill>
                  <a:schemeClr val="tx1"/>
                </a:solidFill>
                <a:effectLst/>
                <a:latin typeface="+mn-lt"/>
                <a:ea typeface="+mn-ea"/>
                <a:cs typeface="+mn-cs"/>
              </a:rPr>
              <a:t>: </a:t>
            </a:r>
            <a:r>
              <a:rPr lang="en-US" b="0" u="none" baseline="0" dirty="0"/>
              <a:t>This slide</a:t>
            </a:r>
            <a:r>
              <a:rPr lang="en-US" baseline="0" dirty="0"/>
              <a:t> set includes information of which reasonably could be expected to cause damage to the national security.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a:t>Secret</a:t>
            </a:r>
            <a:r>
              <a:rPr lang="en-US" b="0" u="none" baseline="0" dirty="0"/>
              <a:t>: This slide</a:t>
            </a:r>
            <a:r>
              <a:rPr lang="en-US" baseline="0" dirty="0"/>
              <a:t> set includes information of which reasonably could be expected to cause </a:t>
            </a:r>
            <a:r>
              <a:rPr lang="en-US" u="sng" baseline="0" dirty="0"/>
              <a:t>serious</a:t>
            </a:r>
            <a:r>
              <a:rPr lang="en-US" baseline="0" dirty="0"/>
              <a:t> damage to the national security. Secret classification is reserved for such things as government programs safeguarding nuclear materials; developing, production, or use of weapons of mass destruction; foreign relations/activities of the US., including confidential sources, etc. We do not expect many, if any, ASPR presentations to be classified at the Secret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7E9444-2FC4-47A1-8141-63AC560D245A}" type="slidenum">
              <a:rPr lang="en-US" smtClean="0"/>
              <a:t>1</a:t>
            </a:fld>
            <a:endParaRPr lang="en-US"/>
          </a:p>
        </p:txBody>
      </p:sp>
    </p:spTree>
    <p:extLst>
      <p:ext uri="{BB962C8B-B14F-4D97-AF65-F5344CB8AC3E}">
        <p14:creationId xmlns:p14="http://schemas.microsoft.com/office/powerpoint/2010/main" val="312024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E9444-2FC4-47A1-8141-63AC560D245A}" type="slidenum">
              <a:rPr lang="en-US" smtClean="0"/>
              <a:t>12</a:t>
            </a:fld>
            <a:endParaRPr lang="en-US"/>
          </a:p>
        </p:txBody>
      </p:sp>
    </p:spTree>
    <p:extLst>
      <p:ext uri="{BB962C8B-B14F-4D97-AF65-F5344CB8AC3E}">
        <p14:creationId xmlns:p14="http://schemas.microsoft.com/office/powerpoint/2010/main" val="1071425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E9444-2FC4-47A1-8141-63AC560D245A}" type="slidenum">
              <a:rPr lang="en-US" smtClean="0"/>
              <a:t>13</a:t>
            </a:fld>
            <a:endParaRPr lang="en-US"/>
          </a:p>
        </p:txBody>
      </p:sp>
    </p:spTree>
    <p:extLst>
      <p:ext uri="{BB962C8B-B14F-4D97-AF65-F5344CB8AC3E}">
        <p14:creationId xmlns:p14="http://schemas.microsoft.com/office/powerpoint/2010/main" val="410350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E9444-2FC4-47A1-8141-63AC560D245A}" type="slidenum">
              <a:rPr lang="en-US" smtClean="0"/>
              <a:t>14</a:t>
            </a:fld>
            <a:endParaRPr lang="en-US"/>
          </a:p>
        </p:txBody>
      </p:sp>
    </p:spTree>
    <p:extLst>
      <p:ext uri="{BB962C8B-B14F-4D97-AF65-F5344CB8AC3E}">
        <p14:creationId xmlns:p14="http://schemas.microsoft.com/office/powerpoint/2010/main" val="376888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23 | Contact Us </a:t>
            </a:r>
          </a:p>
        </p:txBody>
      </p:sp>
      <p:sp>
        <p:nvSpPr>
          <p:cNvPr id="4" name="Slide Number Placeholder 3"/>
          <p:cNvSpPr>
            <a:spLocks noGrp="1"/>
          </p:cNvSpPr>
          <p:nvPr>
            <p:ph type="sldNum" sz="quarter" idx="10"/>
          </p:nvPr>
        </p:nvSpPr>
        <p:spPr/>
        <p:txBody>
          <a:bodyPr/>
          <a:lstStyle/>
          <a:p>
            <a:fld id="{9F0DF081-8638-46CA-8CF7-DDEB514B5C24}" type="slidenum">
              <a:rPr lang="en-US" smtClean="0"/>
              <a:t>15</a:t>
            </a:fld>
            <a:endParaRPr lang="en-US"/>
          </a:p>
        </p:txBody>
      </p:sp>
    </p:spTree>
    <p:extLst>
      <p:ext uri="{BB962C8B-B14F-4D97-AF65-F5344CB8AC3E}">
        <p14:creationId xmlns:p14="http://schemas.microsoft.com/office/powerpoint/2010/main" val="362901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disclosure slide.</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Include disclosure slide after the title presentation slide if the federal government is not paying for the presenter’s time to give the presentation or if the presentation does not represent a policy or position of HHS/ASPR.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Disclaimer statement: “The views, opinions, and/or findings expressed are those of the author and should not be interpreted as representing the official views or policies of the U.S. Department of Health and Human Services or the U.S. government.”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include the disclaimer statement if the federal government is paying for the presenter’s time to give the presentation, and/or if the presentation describes a policy or position of HHS/ASPR.</a:t>
            </a:r>
          </a:p>
          <a:p>
            <a:endParaRPr lang="en-US" dirty="0"/>
          </a:p>
        </p:txBody>
      </p:sp>
      <p:sp>
        <p:nvSpPr>
          <p:cNvPr id="4" name="Slide Number Placeholder 3"/>
          <p:cNvSpPr>
            <a:spLocks noGrp="1"/>
          </p:cNvSpPr>
          <p:nvPr>
            <p:ph type="sldNum" sz="quarter" idx="5"/>
          </p:nvPr>
        </p:nvSpPr>
        <p:spPr/>
        <p:txBody>
          <a:bodyPr/>
          <a:lstStyle/>
          <a:p>
            <a:fld id="{47C72B32-1A00-43DB-BBB8-B81738A4878E}" type="slidenum">
              <a:rPr lang="en-US" smtClean="0"/>
              <a:t>16</a:t>
            </a:fld>
            <a:endParaRPr lang="en-US"/>
          </a:p>
        </p:txBody>
      </p:sp>
    </p:spTree>
    <p:extLst>
      <p:ext uri="{BB962C8B-B14F-4D97-AF65-F5344CB8AC3E}">
        <p14:creationId xmlns:p14="http://schemas.microsoft.com/office/powerpoint/2010/main" val="281259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slides are preformatted. It’s not necessary for you to change the colors or the list labels (bullets and numbers). ASPR templates use two primary colors for the text: dark blue for the header and black for body text. Brown or red text can be used sparingly to draw attention to a key word, phrase, or number.  Additional colors are available to create charts and tables, including light blue, green, and purple. All colors must be selected from the ASPR Branded Color Template. This template is accessible on the top ribbon of each page just to the left of the title presentation. It is also pre-selected as the color theme.</a:t>
            </a:r>
          </a:p>
          <a:p>
            <a:endParaRPr lang="en-US" dirty="0"/>
          </a:p>
        </p:txBody>
      </p:sp>
      <p:sp>
        <p:nvSpPr>
          <p:cNvPr id="4" name="Slide Number Placeholder 3"/>
          <p:cNvSpPr>
            <a:spLocks noGrp="1"/>
          </p:cNvSpPr>
          <p:nvPr>
            <p:ph type="sldNum" sz="quarter" idx="5"/>
          </p:nvPr>
        </p:nvSpPr>
        <p:spPr/>
        <p:txBody>
          <a:bodyPr/>
          <a:lstStyle/>
          <a:p>
            <a:fld id="{947E9444-2FC4-47A1-8141-63AC560D245A}" type="slidenum">
              <a:rPr lang="en-US" smtClean="0"/>
              <a:t>2</a:t>
            </a:fld>
            <a:endParaRPr lang="en-US"/>
          </a:p>
        </p:txBody>
      </p:sp>
    </p:spTree>
    <p:extLst>
      <p:ext uri="{BB962C8B-B14F-4D97-AF65-F5344CB8AC3E}">
        <p14:creationId xmlns:p14="http://schemas.microsoft.com/office/powerpoint/2010/main" val="326407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947E9444-2FC4-47A1-8141-63AC560D245A}" type="slidenum">
              <a:rPr lang="en-US" smtClean="0"/>
              <a:t>3</a:t>
            </a:fld>
            <a:endParaRPr lang="en-US" dirty="0"/>
          </a:p>
        </p:txBody>
      </p:sp>
    </p:spTree>
    <p:extLst>
      <p:ext uri="{BB962C8B-B14F-4D97-AF65-F5344CB8AC3E}">
        <p14:creationId xmlns:p14="http://schemas.microsoft.com/office/powerpoint/2010/main" val="241697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Sara</a:t>
            </a:r>
          </a:p>
        </p:txBody>
      </p:sp>
      <p:sp>
        <p:nvSpPr>
          <p:cNvPr id="4" name="Slide Number Placeholder 3"/>
          <p:cNvSpPr>
            <a:spLocks noGrp="1"/>
          </p:cNvSpPr>
          <p:nvPr>
            <p:ph type="sldNum" sz="quarter" idx="5"/>
          </p:nvPr>
        </p:nvSpPr>
        <p:spPr/>
        <p:txBody>
          <a:bodyPr/>
          <a:lstStyle/>
          <a:p>
            <a:fld id="{947E9444-2FC4-47A1-8141-63AC560D245A}" type="slidenum">
              <a:rPr lang="en-US" smtClean="0"/>
              <a:t>4</a:t>
            </a:fld>
            <a:endParaRPr lang="en-US" dirty="0"/>
          </a:p>
        </p:txBody>
      </p:sp>
    </p:spTree>
    <p:extLst>
      <p:ext uri="{BB962C8B-B14F-4D97-AF65-F5344CB8AC3E}">
        <p14:creationId xmlns:p14="http://schemas.microsoft.com/office/powerpoint/2010/main" val="134010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To fulfill its Core Functions and Capabilities, the HSS RSF focuses on nine Core Mission Areas. These are: public health, health care service impacts, environmental health impacts, behavioral health impacts, food safety and regulated medical products, social service impacts, referral to social services / disaster case management, long-term recovery impacts to first responders, and children in disasters (including schools, children, and youth).</a:t>
            </a:r>
          </a:p>
          <a:p>
            <a:pPr defTabSz="948507">
              <a:defRPr/>
            </a:pPr>
            <a:endParaRPr lang="en-US" dirty="0"/>
          </a:p>
          <a:p>
            <a:pPr defTabSz="948507">
              <a:defRPr/>
            </a:pPr>
            <a:r>
              <a:rPr lang="en-US" dirty="0"/>
              <a:t>The following slides will examine, in detail, the sub-tasks involved in each of these Core Mission Areas.</a:t>
            </a:r>
          </a:p>
          <a:p>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5</a:t>
            </a:fld>
            <a:endParaRPr lang="en-US" dirty="0"/>
          </a:p>
        </p:txBody>
      </p:sp>
    </p:spTree>
    <p:extLst>
      <p:ext uri="{BB962C8B-B14F-4D97-AF65-F5344CB8AC3E}">
        <p14:creationId xmlns:p14="http://schemas.microsoft.com/office/powerpoint/2010/main" val="234764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Scott</a:t>
            </a:r>
          </a:p>
        </p:txBody>
      </p:sp>
      <p:sp>
        <p:nvSpPr>
          <p:cNvPr id="4" name="Slide Number Placeholder 3"/>
          <p:cNvSpPr>
            <a:spLocks noGrp="1"/>
          </p:cNvSpPr>
          <p:nvPr>
            <p:ph type="sldNum" sz="quarter" idx="5"/>
          </p:nvPr>
        </p:nvSpPr>
        <p:spPr/>
        <p:txBody>
          <a:bodyPr/>
          <a:lstStyle/>
          <a:p>
            <a:fld id="{947E9444-2FC4-47A1-8141-63AC560D245A}" type="slidenum">
              <a:rPr lang="en-US" smtClean="0"/>
              <a:t>6</a:t>
            </a:fld>
            <a:endParaRPr lang="en-US" dirty="0"/>
          </a:p>
        </p:txBody>
      </p:sp>
    </p:spTree>
    <p:extLst>
      <p:ext uri="{BB962C8B-B14F-4D97-AF65-F5344CB8AC3E}">
        <p14:creationId xmlns:p14="http://schemas.microsoft.com/office/powerpoint/2010/main" val="209789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&amp; Scott</a:t>
            </a:r>
          </a:p>
          <a:p>
            <a:r>
              <a:rPr lang="en-US" dirty="0"/>
              <a:t>Goal is to build coalitions to leverage program funding and programmatic</a:t>
            </a:r>
            <a:r>
              <a:rPr lang="en-US" baseline="0" dirty="0"/>
              <a:t> </a:t>
            </a:r>
            <a:r>
              <a:rPr lang="en-US" dirty="0"/>
              <a:t>expertise to build capacity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065A4-263A-4104-9B3E-83A43B30F6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52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E9444-2FC4-47A1-8141-63AC560D245A}" type="slidenum">
              <a:rPr lang="en-US" smtClean="0"/>
              <a:t>8</a:t>
            </a:fld>
            <a:endParaRPr lang="en-US"/>
          </a:p>
        </p:txBody>
      </p:sp>
    </p:spTree>
    <p:extLst>
      <p:ext uri="{BB962C8B-B14F-4D97-AF65-F5344CB8AC3E}">
        <p14:creationId xmlns:p14="http://schemas.microsoft.com/office/powerpoint/2010/main" val="24916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947E9444-2FC4-47A1-8141-63AC560D245A}" type="slidenum">
              <a:rPr lang="en-US" smtClean="0"/>
              <a:t>9</a:t>
            </a:fld>
            <a:endParaRPr lang="en-US"/>
          </a:p>
        </p:txBody>
      </p:sp>
    </p:spTree>
    <p:extLst>
      <p:ext uri="{BB962C8B-B14F-4D97-AF65-F5344CB8AC3E}">
        <p14:creationId xmlns:p14="http://schemas.microsoft.com/office/powerpoint/2010/main" val="3428798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438369"/>
            <a:ext cx="9144000" cy="849952"/>
          </a:xfrm>
        </p:spPr>
        <p:txBody>
          <a:bodyPr anchor="b">
            <a:normAutofit/>
          </a:bodyPr>
          <a:lstStyle>
            <a:lvl1pPr algn="ctr">
              <a:defRPr sz="3200" b="1">
                <a:solidFill>
                  <a:srgbClr val="062E61"/>
                </a:solidFill>
                <a:latin typeface="+mj-lt"/>
                <a:cs typeface="Arial" panose="020B0604020202020204" pitchFamily="34" charset="0"/>
              </a:defRPr>
            </a:lvl1pPr>
          </a:lstStyle>
          <a:p>
            <a:r>
              <a:rPr lang="en-US" dirty="0"/>
              <a:t>Title of Presentation is Arial Bold, 32 </a:t>
            </a:r>
            <a:r>
              <a:rPr lang="en-US" dirty="0" err="1"/>
              <a:t>pt</a:t>
            </a:r>
            <a:endParaRPr lang="en-US" dirty="0"/>
          </a:p>
        </p:txBody>
      </p:sp>
      <p:sp>
        <p:nvSpPr>
          <p:cNvPr id="3" name="Subtitle 2"/>
          <p:cNvSpPr>
            <a:spLocks noGrp="1"/>
          </p:cNvSpPr>
          <p:nvPr>
            <p:ph type="subTitle" idx="1"/>
          </p:nvPr>
        </p:nvSpPr>
        <p:spPr>
          <a:xfrm>
            <a:off x="1524000" y="4036378"/>
            <a:ext cx="9144000" cy="1655762"/>
          </a:xfrm>
        </p:spPr>
        <p:txBody>
          <a:bodyPr/>
          <a:lstStyle>
            <a:lvl1pPr marL="0" indent="0" algn="ctr">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Title 1">
            <a:extLst>
              <a:ext uri="{FF2B5EF4-FFF2-40B4-BE49-F238E27FC236}">
                <a16:creationId xmlns:a16="http://schemas.microsoft.com/office/drawing/2014/main" id="{0ADA0BE1-0AE8-45B0-817C-F8D1418560DB}"/>
              </a:ext>
            </a:extLst>
          </p:cNvPr>
          <p:cNvSpPr txBox="1">
            <a:spLocks/>
          </p:cNvSpPr>
          <p:nvPr userDrawn="1"/>
        </p:nvSpPr>
        <p:spPr>
          <a:xfrm>
            <a:off x="831850" y="2268537"/>
            <a:ext cx="10515600" cy="11604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b="1" kern="1200">
                <a:solidFill>
                  <a:srgbClr val="001689"/>
                </a:solidFill>
                <a:latin typeface="Arial" panose="020B0604020202020204" pitchFamily="34" charset="0"/>
                <a:ea typeface="+mj-ea"/>
                <a:cs typeface="Arial" panose="020B0604020202020204" pitchFamily="34" charset="0"/>
              </a:defRPr>
            </a:lvl1pPr>
          </a:lstStyle>
          <a:p>
            <a:endParaRPr lang="en-US" dirty="0"/>
          </a:p>
        </p:txBody>
      </p:sp>
      <p:sp>
        <p:nvSpPr>
          <p:cNvPr id="10" name="TextBox 9">
            <a:extLst>
              <a:ext uri="{FF2B5EF4-FFF2-40B4-BE49-F238E27FC236}">
                <a16:creationId xmlns:a16="http://schemas.microsoft.com/office/drawing/2014/main" id="{23BC8C2D-6068-4D36-B586-085A45E8600A}"/>
              </a:ext>
            </a:extLst>
          </p:cNvPr>
          <p:cNvSpPr txBox="1"/>
          <p:nvPr userDrawn="1"/>
        </p:nvSpPr>
        <p:spPr>
          <a:xfrm>
            <a:off x="4797093" y="6348025"/>
            <a:ext cx="2667000" cy="276999"/>
          </a:xfrm>
          <a:prstGeom prst="rect">
            <a:avLst/>
          </a:prstGeom>
          <a:noFill/>
        </p:spPr>
        <p:txBody>
          <a:bodyPr wrap="square" rtlCol="0">
            <a:spAutoFit/>
          </a:bodyPr>
          <a:lstStyle/>
          <a:p>
            <a:pPr algn="ctr"/>
            <a:r>
              <a:rPr lang="en-US" sz="1200" i="1" dirty="0">
                <a:solidFill>
                  <a:srgbClr val="B06604"/>
                </a:solidFill>
              </a:rPr>
              <a:t>Unclassified</a:t>
            </a:r>
          </a:p>
        </p:txBody>
      </p:sp>
      <p:cxnSp>
        <p:nvCxnSpPr>
          <p:cNvPr id="13" name="Straight Connector 12">
            <a:extLst>
              <a:ext uri="{FF2B5EF4-FFF2-40B4-BE49-F238E27FC236}">
                <a16:creationId xmlns:a16="http://schemas.microsoft.com/office/drawing/2014/main" id="{5A22DDCB-3712-4C2C-8EE6-3FB0ACEA7735}"/>
              </a:ext>
            </a:extLst>
          </p:cNvPr>
          <p:cNvCxnSpPr>
            <a:cxnSpLocks/>
          </p:cNvCxnSpPr>
          <p:nvPr userDrawn="1"/>
        </p:nvCxnSpPr>
        <p:spPr>
          <a:xfrm>
            <a:off x="372966" y="1979943"/>
            <a:ext cx="11515255"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text, application, email&#10;&#10;Description automatically generated">
            <a:extLst>
              <a:ext uri="{FF2B5EF4-FFF2-40B4-BE49-F238E27FC236}">
                <a16:creationId xmlns:a16="http://schemas.microsoft.com/office/drawing/2014/main" id="{8C62833D-6CB2-4139-9E4F-EEE3EFA2D8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12" t="9648" r="2596" b="72720"/>
          <a:stretch/>
        </p:blipFill>
        <p:spPr>
          <a:xfrm>
            <a:off x="361950" y="371475"/>
            <a:ext cx="11748581" cy="548640"/>
          </a:xfrm>
          <a:prstGeom prst="rect">
            <a:avLst/>
          </a:prstGeom>
        </p:spPr>
      </p:pic>
      <p:pic>
        <p:nvPicPr>
          <p:cNvPr id="6" name="Picture 5">
            <a:extLst>
              <a:ext uri="{FF2B5EF4-FFF2-40B4-BE49-F238E27FC236}">
                <a16:creationId xmlns:a16="http://schemas.microsoft.com/office/drawing/2014/main" id="{3C4CBD83-C768-45CE-A178-5B9047B53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61950" y="1089947"/>
            <a:ext cx="6600824" cy="714375"/>
          </a:xfrm>
          <a:prstGeom prst="rect">
            <a:avLst/>
          </a:prstGeom>
        </p:spPr>
      </p:pic>
    </p:spTree>
    <p:extLst>
      <p:ext uri="{BB962C8B-B14F-4D97-AF65-F5344CB8AC3E}">
        <p14:creationId xmlns:p14="http://schemas.microsoft.com/office/powerpoint/2010/main" val="356356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B9BA11-3BDA-46E1-BEEC-2D58E50858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070600"/>
            <a:ext cx="12192000" cy="812800"/>
          </a:xfrm>
          <a:prstGeom prst="rect">
            <a:avLst/>
          </a:prstGeom>
        </p:spPr>
      </p:pic>
      <p:sp>
        <p:nvSpPr>
          <p:cNvPr id="11" name="Title 1">
            <a:extLst>
              <a:ext uri="{FF2B5EF4-FFF2-40B4-BE49-F238E27FC236}">
                <a16:creationId xmlns:a16="http://schemas.microsoft.com/office/drawing/2014/main" id="{A2C23C66-16A3-4847-9821-4C251D0F09C5}"/>
              </a:ext>
            </a:extLst>
          </p:cNvPr>
          <p:cNvSpPr>
            <a:spLocks noGrp="1"/>
          </p:cNvSpPr>
          <p:nvPr>
            <p:ph type="title" hasCustomPrompt="1"/>
          </p:nvPr>
        </p:nvSpPr>
        <p:spPr>
          <a:xfrm>
            <a:off x="609600" y="177800"/>
            <a:ext cx="10972800" cy="1143000"/>
          </a:xfrm>
        </p:spPr>
        <p:txBody>
          <a:bodyPr>
            <a:normAutofit/>
          </a:bodyPr>
          <a:lstStyle>
            <a:lvl1pPr>
              <a:defRPr sz="3733" b="1">
                <a:solidFill>
                  <a:srgbClr val="102B62"/>
                </a:solidFill>
              </a:defRPr>
            </a:lvl1pPr>
          </a:lstStyle>
          <a:p>
            <a:r>
              <a:rPr lang="en-US" dirty="0"/>
              <a:t>Different title per slide, Arial 28 </a:t>
            </a:r>
            <a:r>
              <a:rPr lang="en-US" dirty="0" err="1"/>
              <a:t>pt</a:t>
            </a:r>
            <a:endParaRPr lang="en-US" dirty="0"/>
          </a:p>
        </p:txBody>
      </p:sp>
      <p:sp>
        <p:nvSpPr>
          <p:cNvPr id="12" name="Slide Number Placeholder 5">
            <a:extLst>
              <a:ext uri="{FF2B5EF4-FFF2-40B4-BE49-F238E27FC236}">
                <a16:creationId xmlns:a16="http://schemas.microsoft.com/office/drawing/2014/main" id="{5E206869-C91E-4B04-80A3-9C85B61BB6FE}"/>
              </a:ext>
            </a:extLst>
          </p:cNvPr>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spTree>
    <p:extLst>
      <p:ext uri="{BB962C8B-B14F-4D97-AF65-F5344CB8AC3E}">
        <p14:creationId xmlns:p14="http://schemas.microsoft.com/office/powerpoint/2010/main" val="185620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BAD7AA-A2BE-4EF3-A243-AE80B5392F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070600"/>
            <a:ext cx="12192000" cy="812800"/>
          </a:xfrm>
          <a:prstGeom prst="rect">
            <a:avLst/>
          </a:prstGeom>
        </p:spPr>
      </p:pic>
      <p:sp>
        <p:nvSpPr>
          <p:cNvPr id="8" name="Slide Number Placeholder 5">
            <a:extLst>
              <a:ext uri="{FF2B5EF4-FFF2-40B4-BE49-F238E27FC236}">
                <a16:creationId xmlns:a16="http://schemas.microsoft.com/office/drawing/2014/main" id="{4BC71611-A241-4F1C-8DC1-AD61E22CB903}"/>
              </a:ext>
            </a:extLst>
          </p:cNvPr>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spTree>
    <p:extLst>
      <p:ext uri="{BB962C8B-B14F-4D97-AF65-F5344CB8AC3E}">
        <p14:creationId xmlns:p14="http://schemas.microsoft.com/office/powerpoint/2010/main" val="859155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1D6D-0065-4F36-9BCC-AFCEA14099A1}"/>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ABDC4B62-725C-4638-B95A-15DB906D0AF9}"/>
              </a:ext>
            </a:extLst>
          </p:cNvPr>
          <p:cNvSpPr/>
          <p:nvPr userDrawn="1"/>
        </p:nvSpPr>
        <p:spPr>
          <a:xfrm>
            <a:off x="5226959" y="6089134"/>
            <a:ext cx="1377300" cy="338554"/>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mn-lt"/>
                <a:ea typeface="+mn-ea"/>
                <a:cs typeface="+mn-cs"/>
              </a:rPr>
              <a:t>UNCLASSIFIED</a:t>
            </a:r>
          </a:p>
        </p:txBody>
      </p:sp>
    </p:spTree>
    <p:extLst>
      <p:ext uri="{BB962C8B-B14F-4D97-AF65-F5344CB8AC3E}">
        <p14:creationId xmlns:p14="http://schemas.microsoft.com/office/powerpoint/2010/main" val="258609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9069"/>
            <a:ext cx="12192000" cy="960400"/>
          </a:xfrm>
        </p:spPr>
        <p:txBody>
          <a:bodyPr>
            <a:normAutofit/>
          </a:bodyPr>
          <a:lstStyle>
            <a:lvl1pPr algn="ctr">
              <a:defRPr sz="2800" b="1">
                <a:solidFill>
                  <a:schemeClr val="tx2"/>
                </a:solidFill>
              </a:defRPr>
            </a:lvl1pPr>
          </a:lstStyle>
          <a:p>
            <a:r>
              <a:rPr lang="en-US" dirty="0"/>
              <a:t/>
            </a:r>
            <a:br>
              <a:rPr lang="en-US" dirty="0"/>
            </a:br>
            <a:r>
              <a:rPr lang="en-US" dirty="0"/>
              <a:t>Slide Title is Arial Bold, 28 </a:t>
            </a:r>
            <a:r>
              <a:rPr lang="en-US" dirty="0" err="1"/>
              <a:t>pt</a:t>
            </a:r>
            <a:r>
              <a:rPr lang="en-US" dirty="0"/>
              <a:t/>
            </a:r>
            <a:br>
              <a:rPr lang="en-US" dirty="0"/>
            </a:br>
            <a:endParaRPr lang="en-US" dirty="0"/>
          </a:p>
        </p:txBody>
      </p:sp>
      <p:sp>
        <p:nvSpPr>
          <p:cNvPr id="3" name="Content Placeholder 2"/>
          <p:cNvSpPr>
            <a:spLocks noGrp="1"/>
          </p:cNvSpPr>
          <p:nvPr>
            <p:ph idx="1"/>
          </p:nvPr>
        </p:nvSpPr>
        <p:spPr>
          <a:xfrm>
            <a:off x="838200" y="1373835"/>
            <a:ext cx="10515600" cy="4618830"/>
          </a:xfrm>
        </p:spPr>
        <p:txBody>
          <a:bodyPr/>
          <a:lstStyle>
            <a:lvl1pPr>
              <a:defRPr sz="2200"/>
            </a:lvl1pPr>
            <a:lvl2pPr>
              <a:buFont typeface="Arial" panose="020B0604020202020204" pitchFamily="34" charset="0"/>
              <a:buChar char="•"/>
              <a:defRPr sz="2000"/>
            </a:lvl2pPr>
            <a:lvl5pPr marL="0" indent="0">
              <a:buNone/>
              <a:defRPr/>
            </a:lvl5pPr>
          </a:lstStyle>
          <a:p>
            <a:pPr lvl="4"/>
            <a:endParaRPr lang="en-US" dirty="0"/>
          </a:p>
        </p:txBody>
      </p:sp>
      <p:cxnSp>
        <p:nvCxnSpPr>
          <p:cNvPr id="9" name="Straight Connector 8">
            <a:extLst>
              <a:ext uri="{FF2B5EF4-FFF2-40B4-BE49-F238E27FC236}">
                <a16:creationId xmlns:a16="http://schemas.microsoft.com/office/drawing/2014/main" id="{E47599A2-E8D8-4826-9DD4-BFDAC4C72ECB}"/>
              </a:ext>
            </a:extLst>
          </p:cNvPr>
          <p:cNvCxnSpPr>
            <a:cxnSpLocks/>
          </p:cNvCxnSpPr>
          <p:nvPr userDrawn="1"/>
        </p:nvCxnSpPr>
        <p:spPr>
          <a:xfrm>
            <a:off x="0" y="1088764"/>
            <a:ext cx="12186650"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C4D3EF-8E30-4CD1-980A-5E13A7FC56E6}"/>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dirty="0">
                <a:solidFill>
                  <a:schemeClr val="bg1"/>
                </a:solidFill>
              </a:rPr>
              <a:t>Unclassified/For Public Use</a:t>
            </a:r>
          </a:p>
        </p:txBody>
      </p:sp>
      <p:pic>
        <p:nvPicPr>
          <p:cNvPr id="25" name="Picture 24" descr="Logo&#10;&#10;Description automatically generated">
            <a:extLst>
              <a:ext uri="{FF2B5EF4-FFF2-40B4-BE49-F238E27FC236}">
                <a16:creationId xmlns:a16="http://schemas.microsoft.com/office/drawing/2014/main" id="{30AB30B9-44F8-4B39-9B42-653ACA94979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6" name="Rectangle 25">
            <a:extLst>
              <a:ext uri="{FF2B5EF4-FFF2-40B4-BE49-F238E27FC236}">
                <a16:creationId xmlns:a16="http://schemas.microsoft.com/office/drawing/2014/main" id="{F51F1300-EAB8-40A1-96FA-0C115C703BE6}"/>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CC057E4-175C-4D2C-B396-2B9578B630CF}"/>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dirty="0">
                <a:solidFill>
                  <a:schemeClr val="bg1"/>
                </a:solidFill>
              </a:rPr>
              <a:t>Unclassified</a:t>
            </a:r>
          </a:p>
        </p:txBody>
      </p:sp>
      <p:sp>
        <p:nvSpPr>
          <p:cNvPr id="28" name="Rectangle 27">
            <a:extLst>
              <a:ext uri="{FF2B5EF4-FFF2-40B4-BE49-F238E27FC236}">
                <a16:creationId xmlns:a16="http://schemas.microsoft.com/office/drawing/2014/main" id="{A4384BED-CAAE-4E2C-BEC7-E8A0A4E8DCB5}"/>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5">
            <a:extLst>
              <a:ext uri="{FF2B5EF4-FFF2-40B4-BE49-F238E27FC236}">
                <a16:creationId xmlns:a16="http://schemas.microsoft.com/office/drawing/2014/main" id="{BED5A0A8-607B-491A-A528-C55BD31D2C07}"/>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dirty="0">
              <a:solidFill>
                <a:schemeClr val="bg1"/>
              </a:solidFill>
            </a:endParaRPr>
          </a:p>
        </p:txBody>
      </p:sp>
      <p:pic>
        <p:nvPicPr>
          <p:cNvPr id="30" name="Picture 29" descr="Assistant Secretary for Preparedness and Response logo">
            <a:extLst>
              <a:ext uri="{FF2B5EF4-FFF2-40B4-BE49-F238E27FC236}">
                <a16:creationId xmlns:a16="http://schemas.microsoft.com/office/drawing/2014/main" id="{F4ABF1AD-70FA-46EF-95B8-77956F0454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31" name="Straight Connector 30">
            <a:extLst>
              <a:ext uri="{FF2B5EF4-FFF2-40B4-BE49-F238E27FC236}">
                <a16:creationId xmlns:a16="http://schemas.microsoft.com/office/drawing/2014/main" id="{7213F975-C914-49E1-88F8-5ADF02EC61F9}"/>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69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B5C9057C-7826-47E6-A365-2ACB03640660}"/>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dirty="0"/>
              <a:t>Slide Title is Arial Bold, 28 </a:t>
            </a:r>
            <a:r>
              <a:rPr lang="en-US" dirty="0" err="1"/>
              <a:t>pt</a:t>
            </a:r>
            <a:endParaRPr lang="en-US" dirty="0"/>
          </a:p>
        </p:txBody>
      </p:sp>
      <p:cxnSp>
        <p:nvCxnSpPr>
          <p:cNvPr id="20" name="Straight Connector 19">
            <a:extLst>
              <a:ext uri="{FF2B5EF4-FFF2-40B4-BE49-F238E27FC236}">
                <a16:creationId xmlns:a16="http://schemas.microsoft.com/office/drawing/2014/main" id="{AE5DE6D9-B73B-47A4-9643-07F99BA17CB9}"/>
              </a:ext>
            </a:extLst>
          </p:cNvPr>
          <p:cNvCxnSpPr>
            <a:cxnSpLocks/>
          </p:cNvCxnSpPr>
          <p:nvPr userDrawn="1"/>
        </p:nvCxnSpPr>
        <p:spPr>
          <a:xfrm>
            <a:off x="320746" y="1088764"/>
            <a:ext cx="11494008"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4E67166-9776-4B21-8009-45527B654206}"/>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dirty="0">
                <a:solidFill>
                  <a:schemeClr val="bg1"/>
                </a:solidFill>
              </a:rPr>
              <a:t>Unclassified/For Public Use</a:t>
            </a:r>
          </a:p>
        </p:txBody>
      </p:sp>
      <p:pic>
        <p:nvPicPr>
          <p:cNvPr id="16" name="Picture 15" descr="Logo&#10;&#10;Description automatically generated">
            <a:extLst>
              <a:ext uri="{FF2B5EF4-FFF2-40B4-BE49-F238E27FC236}">
                <a16:creationId xmlns:a16="http://schemas.microsoft.com/office/drawing/2014/main" id="{B06C48CD-4497-492A-A3F0-99AE1EAC348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19" name="Rectangle 18">
            <a:extLst>
              <a:ext uri="{FF2B5EF4-FFF2-40B4-BE49-F238E27FC236}">
                <a16:creationId xmlns:a16="http://schemas.microsoft.com/office/drawing/2014/main" id="{9FCD5189-02C8-4707-8167-3F210F19CBCF}"/>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A0CD847-FB93-4301-81F9-77484356A409}"/>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dirty="0">
                <a:solidFill>
                  <a:schemeClr val="bg1"/>
                </a:solidFill>
              </a:rPr>
              <a:t>Unclassified</a:t>
            </a:r>
          </a:p>
        </p:txBody>
      </p:sp>
      <p:sp>
        <p:nvSpPr>
          <p:cNvPr id="22" name="Rectangle 21">
            <a:extLst>
              <a:ext uri="{FF2B5EF4-FFF2-40B4-BE49-F238E27FC236}">
                <a16:creationId xmlns:a16="http://schemas.microsoft.com/office/drawing/2014/main" id="{614424B4-A990-4605-8CD5-1EB545A5C90D}"/>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84D89B69-C9F0-4DCA-B7B6-ACB08B4718F2}"/>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dirty="0">
              <a:solidFill>
                <a:schemeClr val="bg1"/>
              </a:solidFill>
            </a:endParaRPr>
          </a:p>
        </p:txBody>
      </p:sp>
      <p:pic>
        <p:nvPicPr>
          <p:cNvPr id="24" name="Picture 23" descr="Assistant Secretary for Preparedness and Response logo">
            <a:extLst>
              <a:ext uri="{FF2B5EF4-FFF2-40B4-BE49-F238E27FC236}">
                <a16:creationId xmlns:a16="http://schemas.microsoft.com/office/drawing/2014/main" id="{8961FABE-70BD-42F0-98E3-72A4566C8AC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5" name="Straight Connector 24">
            <a:extLst>
              <a:ext uri="{FF2B5EF4-FFF2-40B4-BE49-F238E27FC236}">
                <a16:creationId xmlns:a16="http://schemas.microsoft.com/office/drawing/2014/main" id="{090A9336-8039-475F-A271-44A9D15D9A56}"/>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32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B04B02-8C49-4EFA-9E8C-0F5EB9C59F7A}"/>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dirty="0"/>
              <a:t>Slide Title is Arial Bold, 28 </a:t>
            </a:r>
            <a:r>
              <a:rPr lang="en-US" dirty="0" err="1"/>
              <a:t>pt</a:t>
            </a:r>
            <a:endParaRPr lang="en-US" dirty="0"/>
          </a:p>
        </p:txBody>
      </p:sp>
      <p:cxnSp>
        <p:nvCxnSpPr>
          <p:cNvPr id="22" name="Straight Connector 21">
            <a:extLst>
              <a:ext uri="{FF2B5EF4-FFF2-40B4-BE49-F238E27FC236}">
                <a16:creationId xmlns:a16="http://schemas.microsoft.com/office/drawing/2014/main" id="{27E6329A-5B46-4D77-A0DD-40D5FBA27A11}"/>
              </a:ext>
            </a:extLst>
          </p:cNvPr>
          <p:cNvCxnSpPr>
            <a:cxnSpLocks/>
          </p:cNvCxnSpPr>
          <p:nvPr userDrawn="1"/>
        </p:nvCxnSpPr>
        <p:spPr>
          <a:xfrm>
            <a:off x="320746" y="1088764"/>
            <a:ext cx="11494008"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FDCEFC-EC38-43D5-9131-A034AFD14E5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dirty="0">
                <a:solidFill>
                  <a:schemeClr val="bg1"/>
                </a:solidFill>
              </a:rPr>
              <a:t>Unclassified/For Public Use</a:t>
            </a:r>
          </a:p>
        </p:txBody>
      </p:sp>
      <p:pic>
        <p:nvPicPr>
          <p:cNvPr id="23" name="Picture 22" descr="Logo&#10;&#10;Description automatically generated">
            <a:extLst>
              <a:ext uri="{FF2B5EF4-FFF2-40B4-BE49-F238E27FC236}">
                <a16:creationId xmlns:a16="http://schemas.microsoft.com/office/drawing/2014/main" id="{9DE0BF5A-9ED6-4314-A37E-C6EF21F7601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4" name="Rectangle 23">
            <a:extLst>
              <a:ext uri="{FF2B5EF4-FFF2-40B4-BE49-F238E27FC236}">
                <a16:creationId xmlns:a16="http://schemas.microsoft.com/office/drawing/2014/main" id="{EB8545BA-1ECD-447B-AF7A-58730A021EF9}"/>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D906F8-4131-4357-A4D4-46C23CCF0601}"/>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dirty="0">
                <a:solidFill>
                  <a:schemeClr val="bg1"/>
                </a:solidFill>
              </a:rPr>
              <a:t>Unclassified</a:t>
            </a:r>
          </a:p>
        </p:txBody>
      </p:sp>
      <p:sp>
        <p:nvSpPr>
          <p:cNvPr id="26" name="Rectangle 25">
            <a:extLst>
              <a:ext uri="{FF2B5EF4-FFF2-40B4-BE49-F238E27FC236}">
                <a16:creationId xmlns:a16="http://schemas.microsoft.com/office/drawing/2014/main" id="{3646BE22-ACB0-4994-8EB1-B59832DE4779}"/>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9FF4F3C8-55EB-481D-8E71-A44EEABF0180}"/>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dirty="0">
              <a:solidFill>
                <a:schemeClr val="bg1"/>
              </a:solidFill>
            </a:endParaRPr>
          </a:p>
        </p:txBody>
      </p:sp>
      <p:pic>
        <p:nvPicPr>
          <p:cNvPr id="28" name="Picture 27" descr="Assistant Secretary for Preparedness and Response logo">
            <a:extLst>
              <a:ext uri="{FF2B5EF4-FFF2-40B4-BE49-F238E27FC236}">
                <a16:creationId xmlns:a16="http://schemas.microsoft.com/office/drawing/2014/main" id="{1CFDCB89-BAC6-4126-848F-D7205D242D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9" name="Straight Connector 28">
            <a:extLst>
              <a:ext uri="{FF2B5EF4-FFF2-40B4-BE49-F238E27FC236}">
                <a16:creationId xmlns:a16="http://schemas.microsoft.com/office/drawing/2014/main" id="{92DCB413-172D-401D-B923-589C6ED4D6A8}"/>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53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B04B02-8C49-4EFA-9E8C-0F5EB9C59F7A}"/>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dirty="0"/>
              <a:t>Slide Title is Arial Bold, 28 </a:t>
            </a:r>
            <a:r>
              <a:rPr lang="en-US" dirty="0" err="1"/>
              <a:t>pt</a:t>
            </a:r>
            <a:endParaRPr lang="en-US" dirty="0"/>
          </a:p>
        </p:txBody>
      </p:sp>
      <p:sp>
        <p:nvSpPr>
          <p:cNvPr id="14" name="TextBox 13">
            <a:extLst>
              <a:ext uri="{FF2B5EF4-FFF2-40B4-BE49-F238E27FC236}">
                <a16:creationId xmlns:a16="http://schemas.microsoft.com/office/drawing/2014/main" id="{14FDCEFC-EC38-43D5-9131-A034AFD14E5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dirty="0">
                <a:solidFill>
                  <a:schemeClr val="bg1"/>
                </a:solidFill>
              </a:rPr>
              <a:t>Unclassified/For Public Use</a:t>
            </a:r>
          </a:p>
        </p:txBody>
      </p:sp>
      <p:pic>
        <p:nvPicPr>
          <p:cNvPr id="23" name="Picture 22" descr="Logo&#10;&#10;Description automatically generated">
            <a:extLst>
              <a:ext uri="{FF2B5EF4-FFF2-40B4-BE49-F238E27FC236}">
                <a16:creationId xmlns:a16="http://schemas.microsoft.com/office/drawing/2014/main" id="{9DE0BF5A-9ED6-4314-A37E-C6EF21F7601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4" name="Rectangle 23">
            <a:extLst>
              <a:ext uri="{FF2B5EF4-FFF2-40B4-BE49-F238E27FC236}">
                <a16:creationId xmlns:a16="http://schemas.microsoft.com/office/drawing/2014/main" id="{EB8545BA-1ECD-447B-AF7A-58730A021EF9}"/>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D906F8-4131-4357-A4D4-46C23CCF0601}"/>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dirty="0">
                <a:solidFill>
                  <a:schemeClr val="bg1"/>
                </a:solidFill>
              </a:rPr>
              <a:t>Unclassified</a:t>
            </a:r>
          </a:p>
        </p:txBody>
      </p:sp>
      <p:sp>
        <p:nvSpPr>
          <p:cNvPr id="26" name="Rectangle 25">
            <a:extLst>
              <a:ext uri="{FF2B5EF4-FFF2-40B4-BE49-F238E27FC236}">
                <a16:creationId xmlns:a16="http://schemas.microsoft.com/office/drawing/2014/main" id="{3646BE22-ACB0-4994-8EB1-B59832DE4779}"/>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9FF4F3C8-55EB-481D-8E71-A44EEABF0180}"/>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dirty="0">
              <a:solidFill>
                <a:schemeClr val="bg1"/>
              </a:solidFill>
            </a:endParaRPr>
          </a:p>
        </p:txBody>
      </p:sp>
      <p:pic>
        <p:nvPicPr>
          <p:cNvPr id="28" name="Picture 27" descr="Assistant Secretary for Preparedness and Response logo">
            <a:extLst>
              <a:ext uri="{FF2B5EF4-FFF2-40B4-BE49-F238E27FC236}">
                <a16:creationId xmlns:a16="http://schemas.microsoft.com/office/drawing/2014/main" id="{1CFDCB89-BAC6-4126-848F-D7205D242D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9" name="Straight Connector 28">
            <a:extLst>
              <a:ext uri="{FF2B5EF4-FFF2-40B4-BE49-F238E27FC236}">
                <a16:creationId xmlns:a16="http://schemas.microsoft.com/office/drawing/2014/main" id="{92DCB413-172D-401D-B923-589C6ED4D6A8}"/>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0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60E68B-1286-4D37-86DC-AD3E78E9406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dirty="0">
                <a:solidFill>
                  <a:schemeClr val="bg1"/>
                </a:solidFill>
              </a:rPr>
              <a:t>Unclassified/For Public Use</a:t>
            </a:r>
          </a:p>
        </p:txBody>
      </p:sp>
      <p:pic>
        <p:nvPicPr>
          <p:cNvPr id="11" name="Picture 10" descr="Logo&#10;&#10;Description automatically generated">
            <a:extLst>
              <a:ext uri="{FF2B5EF4-FFF2-40B4-BE49-F238E27FC236}">
                <a16:creationId xmlns:a16="http://schemas.microsoft.com/office/drawing/2014/main" id="{122A477A-5D8B-4233-BAC5-76A4E047CB3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14" name="Rectangle 13">
            <a:extLst>
              <a:ext uri="{FF2B5EF4-FFF2-40B4-BE49-F238E27FC236}">
                <a16:creationId xmlns:a16="http://schemas.microsoft.com/office/drawing/2014/main" id="{6FFF2A5B-4073-4F87-9F45-03256D637C62}"/>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A56A770-40EF-4545-86C4-ADA8942D14F5}"/>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dirty="0">
                <a:solidFill>
                  <a:schemeClr val="bg1"/>
                </a:solidFill>
              </a:rPr>
              <a:t>Unclassified</a:t>
            </a:r>
          </a:p>
        </p:txBody>
      </p:sp>
      <p:sp>
        <p:nvSpPr>
          <p:cNvPr id="22" name="Rectangle 21">
            <a:extLst>
              <a:ext uri="{FF2B5EF4-FFF2-40B4-BE49-F238E27FC236}">
                <a16:creationId xmlns:a16="http://schemas.microsoft.com/office/drawing/2014/main" id="{32497D02-4FEF-42B9-B31C-D64A3ED0DD6A}"/>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CAECB363-F096-4D83-99FE-46D5B9AA3147}"/>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dirty="0">
              <a:solidFill>
                <a:schemeClr val="bg1"/>
              </a:solidFill>
            </a:endParaRPr>
          </a:p>
        </p:txBody>
      </p:sp>
      <p:pic>
        <p:nvPicPr>
          <p:cNvPr id="24" name="Picture 23" descr="Assistant Secretary for Preparedness and Response logo">
            <a:extLst>
              <a:ext uri="{FF2B5EF4-FFF2-40B4-BE49-F238E27FC236}">
                <a16:creationId xmlns:a16="http://schemas.microsoft.com/office/drawing/2014/main" id="{5E2A1D22-C87C-45B1-80E7-62B28E57EE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5" name="Straight Connector 24">
            <a:extLst>
              <a:ext uri="{FF2B5EF4-FFF2-40B4-BE49-F238E27FC236}">
                <a16:creationId xmlns:a16="http://schemas.microsoft.com/office/drawing/2014/main" id="{549DA0A1-2E1E-4768-909F-120BF3F73F2E}"/>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41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399738-1723-4BC2-8D42-7B61974D3276}"/>
              </a:ext>
            </a:extLst>
          </p:cNvPr>
          <p:cNvSpPr>
            <a:spLocks noGrp="1"/>
          </p:cNvSpPr>
          <p:nvPr>
            <p:ph type="ctrTitle" hasCustomPrompt="1"/>
          </p:nvPr>
        </p:nvSpPr>
        <p:spPr>
          <a:xfrm>
            <a:off x="914400" y="2365376"/>
            <a:ext cx="10363200" cy="1470025"/>
          </a:xfrm>
          <a:prstGeom prst="rect">
            <a:avLst/>
          </a:prstGeom>
        </p:spPr>
        <p:txBody>
          <a:bodyPr>
            <a:normAutofit/>
          </a:bodyPr>
          <a:lstStyle>
            <a:lvl1pPr algn="ctr">
              <a:defRPr sz="4267" b="1">
                <a:solidFill>
                  <a:srgbClr val="102B62"/>
                </a:solidFill>
                <a:latin typeface="Arial" panose="020B0604020202020204" pitchFamily="34" charset="0"/>
                <a:cs typeface="Arial" panose="020B0604020202020204" pitchFamily="34" charset="0"/>
              </a:defRPr>
            </a:lvl1pPr>
          </a:lstStyle>
          <a:p>
            <a:r>
              <a:rPr lang="en-US" dirty="0"/>
              <a:t>Title, Arial Bold, 32 </a:t>
            </a:r>
            <a:r>
              <a:rPr lang="en-US" dirty="0" err="1"/>
              <a:t>pt</a:t>
            </a:r>
            <a:endParaRPr lang="en-US" dirty="0"/>
          </a:p>
        </p:txBody>
      </p:sp>
      <p:sp>
        <p:nvSpPr>
          <p:cNvPr id="14" name="Subtitle 2">
            <a:extLst>
              <a:ext uri="{FF2B5EF4-FFF2-40B4-BE49-F238E27FC236}">
                <a16:creationId xmlns:a16="http://schemas.microsoft.com/office/drawing/2014/main" id="{802787DA-5ABA-45E1-BCBC-4247D35D74EA}"/>
              </a:ext>
            </a:extLst>
          </p:cNvPr>
          <p:cNvSpPr>
            <a:spLocks noGrp="1"/>
          </p:cNvSpPr>
          <p:nvPr>
            <p:ph type="subTitle" idx="1" hasCustomPrompt="1"/>
          </p:nvPr>
        </p:nvSpPr>
        <p:spPr>
          <a:xfrm>
            <a:off x="1828800" y="4318000"/>
            <a:ext cx="8534400" cy="1752600"/>
          </a:xfrm>
          <a:prstGeom prst="rect">
            <a:avLst/>
          </a:prstGeom>
        </p:spPr>
        <p:txBody>
          <a:bodyPr>
            <a:normAutofit/>
          </a:bodyPr>
          <a:lstStyle>
            <a:lvl1pPr marL="0" indent="0" algn="ctr">
              <a:buNone/>
              <a:defRPr sz="3200" b="1"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15" name="Picture 14">
            <a:extLst>
              <a:ext uri="{FF2B5EF4-FFF2-40B4-BE49-F238E27FC236}">
                <a16:creationId xmlns:a16="http://schemas.microsoft.com/office/drawing/2014/main" id="{861A9187-76A3-4255-A439-E262470987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8" name="Picture 7">
            <a:extLst>
              <a:ext uri="{FF2B5EF4-FFF2-40B4-BE49-F238E27FC236}">
                <a16:creationId xmlns:a16="http://schemas.microsoft.com/office/drawing/2014/main" id="{F5B9BA11-3BDA-46E1-BEEC-2D58E50858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693" y="1"/>
            <a:ext cx="12192000" cy="1791823"/>
          </a:xfrm>
          <a:prstGeom prst="rect">
            <a:avLst/>
          </a:prstGeom>
        </p:spPr>
      </p:pic>
      <p:pic>
        <p:nvPicPr>
          <p:cNvPr id="17" name="Picture 16" descr="Department of Health and Human Services logo">
            <a:extLst>
              <a:ext uri="{FF2B5EF4-FFF2-40B4-BE49-F238E27FC236}">
                <a16:creationId xmlns:a16="http://schemas.microsoft.com/office/drawing/2014/main" id="{A4700C7D-C801-48C9-A9B0-106FDE9856D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spTree>
    <p:extLst>
      <p:ext uri="{BB962C8B-B14F-4D97-AF65-F5344CB8AC3E}">
        <p14:creationId xmlns:p14="http://schemas.microsoft.com/office/powerpoint/2010/main" val="226299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63A0EE0-061C-4C16-A187-3CD48E36482E}"/>
              </a:ext>
            </a:extLst>
          </p:cNvPr>
          <p:cNvSpPr>
            <a:spLocks noGrp="1"/>
          </p:cNvSpPr>
          <p:nvPr>
            <p:ph type="title" hasCustomPrompt="1"/>
          </p:nvPr>
        </p:nvSpPr>
        <p:spPr>
          <a:xfrm>
            <a:off x="609600" y="177800"/>
            <a:ext cx="10972800" cy="1143000"/>
          </a:xfrm>
        </p:spPr>
        <p:txBody>
          <a:bodyPr>
            <a:normAutofit/>
          </a:bodyPr>
          <a:lstStyle>
            <a:lvl1pPr>
              <a:defRPr sz="3733" b="1" baseline="0">
                <a:solidFill>
                  <a:srgbClr val="102B62"/>
                </a:solidFill>
              </a:defRPr>
            </a:lvl1pPr>
          </a:lstStyle>
          <a:p>
            <a:r>
              <a:rPr lang="en-US" dirty="0"/>
              <a:t>Different title per slide, Arial 28 </a:t>
            </a:r>
            <a:r>
              <a:rPr lang="en-US" dirty="0" err="1"/>
              <a:t>pt</a:t>
            </a:r>
            <a:endParaRPr lang="en-US" dirty="0"/>
          </a:p>
        </p:txBody>
      </p:sp>
      <p:sp>
        <p:nvSpPr>
          <p:cNvPr id="14" name="Content Placeholder 2">
            <a:extLst>
              <a:ext uri="{FF2B5EF4-FFF2-40B4-BE49-F238E27FC236}">
                <a16:creationId xmlns:a16="http://schemas.microsoft.com/office/drawing/2014/main" id="{A8351558-D3E5-4B69-BA6F-DCDE521E16E5}"/>
              </a:ext>
            </a:extLst>
          </p:cNvPr>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933">
                <a:solidFill>
                  <a:srgbClr val="102B62"/>
                </a:solidFill>
              </a:defRPr>
            </a:lvl1pPr>
            <a:lvl2pPr marL="990575" indent="-380990">
              <a:buFont typeface="Wingdings" panose="05000000000000000000" pitchFamily="2" charset="2"/>
              <a:buChar char="§"/>
              <a:defRPr sz="2667">
                <a:solidFill>
                  <a:srgbClr val="102B62"/>
                </a:solidFill>
              </a:defRPr>
            </a:lvl2pPr>
            <a:lvl3pPr marL="1523962" indent="-304792">
              <a:buFont typeface="Wingdings" panose="05000000000000000000" pitchFamily="2" charset="2"/>
              <a:buChar char="ü"/>
              <a:defRPr sz="24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pic>
        <p:nvPicPr>
          <p:cNvPr id="15" name="Picture 14">
            <a:extLst>
              <a:ext uri="{FF2B5EF4-FFF2-40B4-BE49-F238E27FC236}">
                <a16:creationId xmlns:a16="http://schemas.microsoft.com/office/drawing/2014/main" id="{6B4EA877-8B92-4553-A93C-E5FE9A0139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070600"/>
            <a:ext cx="12192000" cy="812800"/>
          </a:xfrm>
          <a:prstGeom prst="rect">
            <a:avLst/>
          </a:prstGeom>
        </p:spPr>
      </p:pic>
      <p:sp>
        <p:nvSpPr>
          <p:cNvPr id="16" name="Slide Number Placeholder 5">
            <a:extLst>
              <a:ext uri="{FF2B5EF4-FFF2-40B4-BE49-F238E27FC236}">
                <a16:creationId xmlns:a16="http://schemas.microsoft.com/office/drawing/2014/main" id="{93A76D60-28BD-47EA-9B26-8551F7F18A24}"/>
              </a:ext>
            </a:extLst>
          </p:cNvPr>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spTree>
    <p:extLst>
      <p:ext uri="{BB962C8B-B14F-4D97-AF65-F5344CB8AC3E}">
        <p14:creationId xmlns:p14="http://schemas.microsoft.com/office/powerpoint/2010/main" val="218924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4008DE-E790-4F98-91D6-702C5DA147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070600"/>
            <a:ext cx="12192000" cy="812800"/>
          </a:xfrm>
          <a:prstGeom prst="rect">
            <a:avLst/>
          </a:prstGeom>
        </p:spPr>
      </p:pic>
      <p:sp>
        <p:nvSpPr>
          <p:cNvPr id="9" name="Title 1">
            <a:extLst>
              <a:ext uri="{FF2B5EF4-FFF2-40B4-BE49-F238E27FC236}">
                <a16:creationId xmlns:a16="http://schemas.microsoft.com/office/drawing/2014/main" id="{407498B6-F7ED-4DB3-AC4A-C32A1E5AD5EE}"/>
              </a:ext>
            </a:extLst>
          </p:cNvPr>
          <p:cNvSpPr>
            <a:spLocks noGrp="1"/>
          </p:cNvSpPr>
          <p:nvPr>
            <p:ph type="title" hasCustomPrompt="1"/>
          </p:nvPr>
        </p:nvSpPr>
        <p:spPr>
          <a:xfrm>
            <a:off x="609600" y="177800"/>
            <a:ext cx="10972800" cy="1143000"/>
          </a:xfrm>
        </p:spPr>
        <p:txBody>
          <a:bodyPr>
            <a:normAutofit/>
          </a:bodyPr>
          <a:lstStyle>
            <a:lvl1pPr>
              <a:defRPr sz="3733" b="1">
                <a:solidFill>
                  <a:srgbClr val="102B62"/>
                </a:solidFill>
              </a:defRPr>
            </a:lvl1pPr>
          </a:lstStyle>
          <a:p>
            <a:r>
              <a:rPr lang="en-US" dirty="0"/>
              <a:t>Different title per slide, Arial 28 </a:t>
            </a:r>
            <a:r>
              <a:rPr lang="en-US" dirty="0" err="1"/>
              <a:t>pt</a:t>
            </a:r>
            <a:endParaRPr lang="en-US" dirty="0"/>
          </a:p>
        </p:txBody>
      </p:sp>
      <p:sp>
        <p:nvSpPr>
          <p:cNvPr id="10" name="Content Placeholder 2">
            <a:extLst>
              <a:ext uri="{FF2B5EF4-FFF2-40B4-BE49-F238E27FC236}">
                <a16:creationId xmlns:a16="http://schemas.microsoft.com/office/drawing/2014/main" id="{5742802B-4F7C-4E20-90DC-9B7A0BFF8219}"/>
              </a:ext>
            </a:extLst>
          </p:cNvPr>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933">
                <a:solidFill>
                  <a:srgbClr val="102B62"/>
                </a:solidFill>
              </a:defRPr>
            </a:lvl1pPr>
            <a:lvl2pPr marL="990575" indent="-380990">
              <a:buFont typeface="Wingdings" panose="05000000000000000000" pitchFamily="2" charset="2"/>
              <a:buChar char="§"/>
              <a:defRPr sz="2667">
                <a:solidFill>
                  <a:srgbClr val="102B62"/>
                </a:solidFill>
              </a:defRPr>
            </a:lvl2pPr>
            <a:lvl3pPr marL="1523962" indent="-304792">
              <a:buFont typeface="Wingdings" panose="05000000000000000000" pitchFamily="2" charset="2"/>
              <a:buChar char="ü"/>
              <a:defRPr sz="24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3">
            <a:extLst>
              <a:ext uri="{FF2B5EF4-FFF2-40B4-BE49-F238E27FC236}">
                <a16:creationId xmlns:a16="http://schemas.microsoft.com/office/drawing/2014/main" id="{2230585B-A20F-4310-B949-9324E065AF35}"/>
              </a:ext>
            </a:extLst>
          </p:cNvPr>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933"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667"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24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12" name="Slide Number Placeholder 5">
            <a:extLst>
              <a:ext uri="{FF2B5EF4-FFF2-40B4-BE49-F238E27FC236}">
                <a16:creationId xmlns:a16="http://schemas.microsoft.com/office/drawing/2014/main" id="{4E8EFA2B-717B-4799-9DF9-7FFCF9EC60CC}"/>
              </a:ext>
            </a:extLst>
          </p:cNvPr>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3" name="Picture 12" descr="Assistant Secretary for Preparedness and Response logo">
            <a:extLst>
              <a:ext uri="{FF2B5EF4-FFF2-40B4-BE49-F238E27FC236}">
                <a16:creationId xmlns:a16="http://schemas.microsoft.com/office/drawing/2014/main" id="{ECB79E02-84C2-45F8-B846-6024EC0730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sp>
        <p:nvSpPr>
          <p:cNvPr id="14" name="TextBox 13">
            <a:extLst>
              <a:ext uri="{FF2B5EF4-FFF2-40B4-BE49-F238E27FC236}">
                <a16:creationId xmlns:a16="http://schemas.microsoft.com/office/drawing/2014/main" id="{3B0ED4EA-D275-45FC-82F8-DEDECEEAEB7F}"/>
              </a:ext>
            </a:extLst>
          </p:cNvPr>
          <p:cNvSpPr txBox="1"/>
          <p:nvPr userDrawn="1"/>
        </p:nvSpPr>
        <p:spPr>
          <a:xfrm>
            <a:off x="1625600" y="6375401"/>
            <a:ext cx="9038848" cy="6805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30000" dirty="0">
                <a:solidFill>
                  <a:schemeClr val="bg1"/>
                </a:solidFill>
                <a:latin typeface="+mn-lt"/>
                <a:ea typeface="+mn-ea"/>
                <a:cs typeface="+mn-cs"/>
              </a:rPr>
              <a:t>Saving Lives. Protecting Americans.</a:t>
            </a:r>
          </a:p>
          <a:p>
            <a:pPr algn="ctr"/>
            <a:endParaRPr lang="en-US" sz="2400" dirty="0">
              <a:solidFill>
                <a:schemeClr val="bg1"/>
              </a:solidFill>
            </a:endParaRPr>
          </a:p>
        </p:txBody>
      </p:sp>
    </p:spTree>
    <p:extLst>
      <p:ext uri="{BB962C8B-B14F-4D97-AF65-F5344CB8AC3E}">
        <p14:creationId xmlns:p14="http://schemas.microsoft.com/office/powerpoint/2010/main" val="694472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F2191-8985-4D5D-8869-1576A3D2A742}" type="datetime1">
              <a:rPr lang="en-US" smtClean="0"/>
              <a:t>7/6/2023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535D6-2841-4267-A5CC-5FCF967988C4}" type="slidenum">
              <a:rPr lang="en-US" smtClean="0"/>
              <a:t>‹#›</a:t>
            </a:fld>
            <a:endParaRPr lang="en-US"/>
          </a:p>
        </p:txBody>
      </p:sp>
    </p:spTree>
    <p:extLst>
      <p:ext uri="{BB962C8B-B14F-4D97-AF65-F5344CB8AC3E}">
        <p14:creationId xmlns:p14="http://schemas.microsoft.com/office/powerpoint/2010/main" val="19277486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5" r:id="rId4"/>
    <p:sldLayoutId id="2147483677" r:id="rId5"/>
    <p:sldLayoutId id="2147483676"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286C1C4-1EE3-48E3-A167-2F28BCCDF8DD}"/>
              </a:ext>
            </a:extLst>
          </p:cNvPr>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28 </a:t>
            </a:r>
            <a:r>
              <a:rPr lang="en-US" dirty="0" err="1"/>
              <a:t>pt</a:t>
            </a:r>
            <a:endParaRPr lang="en-US" dirty="0"/>
          </a:p>
        </p:txBody>
      </p:sp>
      <p:sp>
        <p:nvSpPr>
          <p:cNvPr id="8" name="Text Placeholder 2">
            <a:extLst>
              <a:ext uri="{FF2B5EF4-FFF2-40B4-BE49-F238E27FC236}">
                <a16:creationId xmlns:a16="http://schemas.microsoft.com/office/drawing/2014/main" id="{202E32FD-888A-4005-85DA-F42D06DD0632}"/>
              </a:ext>
            </a:extLst>
          </p:cNvPr>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768712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ctr" defTabSz="1219170" rtl="0" eaLnBrk="1" latinLnBrk="0" hangingPunct="1">
        <a:lnSpc>
          <a:spcPct val="90000"/>
        </a:lnSpc>
        <a:spcBef>
          <a:spcPct val="0"/>
        </a:spcBef>
        <a:buNone/>
        <a:defRPr sz="3733" b="1" kern="1200">
          <a:solidFill>
            <a:srgbClr val="273D77"/>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2933" kern="1200">
          <a:solidFill>
            <a:srgbClr val="273D77"/>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Wingdings" panose="05000000000000000000" pitchFamily="2" charset="2"/>
        <a:buChar char="§"/>
        <a:defRPr sz="2667" kern="1200">
          <a:solidFill>
            <a:srgbClr val="273D77"/>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Wingdings" panose="05000000000000000000" pitchFamily="2" charset="2"/>
        <a:buChar char="ü"/>
        <a:defRPr sz="2400" kern="1200">
          <a:solidFill>
            <a:srgbClr val="273D77"/>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Level 1" descr="DR-4665-MO HSS RSF Mission Assignment">
            <a:extLst>
              <a:ext uri="{FF2B5EF4-FFF2-40B4-BE49-F238E27FC236}">
                <a16:creationId xmlns:a16="http://schemas.microsoft.com/office/drawing/2014/main" id="{B96999AF-3927-4D7C-B613-AB6B4CBB05F4}"/>
              </a:ext>
            </a:extLst>
          </p:cNvPr>
          <p:cNvSpPr>
            <a:spLocks noGrp="1"/>
          </p:cNvSpPr>
          <p:nvPr>
            <p:ph type="ctrTitle"/>
          </p:nvPr>
        </p:nvSpPr>
        <p:spPr>
          <a:xfrm>
            <a:off x="1524000" y="2806669"/>
            <a:ext cx="9144000" cy="849952"/>
          </a:xfrm>
        </p:spPr>
        <p:txBody>
          <a:bodyPr>
            <a:normAutofit/>
          </a:bodyPr>
          <a:lstStyle/>
          <a:p>
            <a:pPr marL="0" marR="0">
              <a:spcBef>
                <a:spcPts val="0"/>
              </a:spcBef>
              <a:spcAft>
                <a:spcPts val="0"/>
              </a:spcAft>
            </a:pPr>
            <a:r>
              <a:rPr lang="en-US" sz="3000" dirty="0">
                <a:effectLst/>
                <a:latin typeface="Calibri" panose="020F0502020204030204" pitchFamily="34" charset="0"/>
                <a:ea typeface="Calibri" panose="020F0502020204030204" pitchFamily="34" charset="0"/>
              </a:rPr>
              <a:t>DR-4665-MO HSS RSF Mission Assignment</a:t>
            </a:r>
          </a:p>
        </p:txBody>
      </p:sp>
      <p:sp>
        <p:nvSpPr>
          <p:cNvPr id="5" name="Subtitle 4" descr="Sara Shirk, MSW&#10;R7 Recovery Coordinator, HSS RSF Lead, ASPR DCMR&#10;DR-4665-MO MA Strategy and Process Updates Meeting&#10;10 November 2022&#10;">
            <a:extLst>
              <a:ext uri="{FF2B5EF4-FFF2-40B4-BE49-F238E27FC236}">
                <a16:creationId xmlns:a16="http://schemas.microsoft.com/office/drawing/2014/main" id="{29D16DBD-D208-4553-9795-E04BE947053D}"/>
              </a:ext>
            </a:extLst>
          </p:cNvPr>
          <p:cNvSpPr>
            <a:spLocks noGrp="1"/>
          </p:cNvSpPr>
          <p:nvPr>
            <p:ph type="subTitle" idx="1"/>
          </p:nvPr>
        </p:nvSpPr>
        <p:spPr>
          <a:xfrm>
            <a:off x="1524000" y="4254500"/>
            <a:ext cx="9144000" cy="1316960"/>
          </a:xfrm>
        </p:spPr>
        <p:txBody>
          <a:bodyPr>
            <a:normAutofit/>
          </a:bodyPr>
          <a:lstStyle/>
          <a:p>
            <a:r>
              <a:rPr lang="en-US" sz="2200" dirty="0"/>
              <a:t>Sara Shirk, MSW and Steve Bollin, MPA</a:t>
            </a:r>
          </a:p>
          <a:p>
            <a:r>
              <a:rPr lang="en-US" sz="2200" dirty="0"/>
              <a:t>DR-4665-MO MA Strategy and Process Updates Meeting</a:t>
            </a:r>
          </a:p>
          <a:p>
            <a:r>
              <a:rPr lang="en-US" sz="2200" dirty="0"/>
              <a:t>19 July 2023</a:t>
            </a:r>
          </a:p>
        </p:txBody>
      </p:sp>
    </p:spTree>
    <p:extLst>
      <p:ext uri="{BB962C8B-B14F-4D97-AF65-F5344CB8AC3E}">
        <p14:creationId xmlns:p14="http://schemas.microsoft.com/office/powerpoint/2010/main" val="355645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Local Engagement Process">
            <a:extLst>
              <a:ext uri="{FF2B5EF4-FFF2-40B4-BE49-F238E27FC236}">
                <a16:creationId xmlns:a16="http://schemas.microsoft.com/office/drawing/2014/main" id="{0E0C1194-7DDB-4A9F-965F-1C19752693BF}"/>
              </a:ext>
            </a:extLst>
          </p:cNvPr>
          <p:cNvSpPr>
            <a:spLocks noGrp="1"/>
          </p:cNvSpPr>
          <p:nvPr>
            <p:ph type="title"/>
          </p:nvPr>
        </p:nvSpPr>
        <p:spPr/>
        <p:txBody>
          <a:bodyPr/>
          <a:lstStyle/>
          <a:p>
            <a:r>
              <a:rPr lang="en-US" dirty="0"/>
              <a:t>Local Engagement Process</a:t>
            </a:r>
          </a:p>
        </p:txBody>
      </p:sp>
      <p:sp>
        <p:nvSpPr>
          <p:cNvPr id="12" name="Content Placeholder 11" descr="Development and execution of process for engagement and standardized outreach and engagement materials.  &#10;">
            <a:extLst>
              <a:ext uri="{FF2B5EF4-FFF2-40B4-BE49-F238E27FC236}">
                <a16:creationId xmlns:a16="http://schemas.microsoft.com/office/drawing/2014/main" id="{FB620A2A-805E-47A5-8E2F-FD5FFB31EA47}"/>
              </a:ext>
            </a:extLst>
          </p:cNvPr>
          <p:cNvSpPr>
            <a:spLocks noGrp="1"/>
          </p:cNvSpPr>
          <p:nvPr>
            <p:ph sz="half" idx="1"/>
          </p:nvPr>
        </p:nvSpPr>
        <p:spPr>
          <a:xfrm>
            <a:off x="838200" y="1328192"/>
            <a:ext cx="10515599" cy="624966"/>
          </a:xfrm>
        </p:spPr>
        <p:txBody>
          <a:bodyPr>
            <a:noAutofit/>
          </a:bodyPr>
          <a:lstStyle/>
          <a:p>
            <a:pPr marL="0" indent="0">
              <a:buNone/>
            </a:pPr>
            <a:r>
              <a:rPr lang="en-US" sz="2200" dirty="0">
                <a:latin typeface="+mn-lt"/>
              </a:rPr>
              <a:t>Development and execution of process for engagement and standardized outreach and engagement materials.  </a:t>
            </a:r>
          </a:p>
        </p:txBody>
      </p:sp>
      <p:graphicFrame>
        <p:nvGraphicFramePr>
          <p:cNvPr id="14" name="Content Placeholder 13" descr="Process smart art diagram with a horizontal arrow going in both directions. &#10;- Strategy Document Development&#10;- Template communication to State and Local Jurisdictions&#10;- Listening Session Facilitation Materials&#10;- Issue Tracking Documentation">
            <a:extLst>
              <a:ext uri="{FF2B5EF4-FFF2-40B4-BE49-F238E27FC236}">
                <a16:creationId xmlns:a16="http://schemas.microsoft.com/office/drawing/2014/main" id="{5D4F59DA-8010-463B-92D6-2947BF4A793E}"/>
              </a:ext>
            </a:extLst>
          </p:cNvPr>
          <p:cNvGraphicFramePr>
            <a:graphicFrameLocks noGrp="1"/>
          </p:cNvGraphicFramePr>
          <p:nvPr>
            <p:ph sz="half" idx="2"/>
            <p:extLst>
              <p:ext uri="{D42A27DB-BD31-4B8C-83A1-F6EECF244321}">
                <p14:modId xmlns:p14="http://schemas.microsoft.com/office/powerpoint/2010/main" val="3817641699"/>
              </p:ext>
            </p:extLst>
          </p:nvPr>
        </p:nvGraphicFramePr>
        <p:xfrm>
          <a:off x="838200" y="2151881"/>
          <a:ext cx="10515600" cy="402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74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State Partner Strategy Meetings ">
            <a:extLst>
              <a:ext uri="{FF2B5EF4-FFF2-40B4-BE49-F238E27FC236}">
                <a16:creationId xmlns:a16="http://schemas.microsoft.com/office/drawing/2014/main" id="{0E0C1194-7DDB-4A9F-965F-1C19752693BF}"/>
              </a:ext>
            </a:extLst>
          </p:cNvPr>
          <p:cNvSpPr>
            <a:spLocks noGrp="1"/>
          </p:cNvSpPr>
          <p:nvPr>
            <p:ph type="title"/>
          </p:nvPr>
        </p:nvSpPr>
        <p:spPr/>
        <p:txBody>
          <a:bodyPr/>
          <a:lstStyle/>
          <a:p>
            <a:pPr lvl="0"/>
            <a:r>
              <a:rPr lang="en-US" sz="2800" b="1" dirty="0">
                <a:effectLst/>
                <a:latin typeface="+mn-lt"/>
                <a:ea typeface="Calibri" panose="020F0502020204030204" pitchFamily="34" charset="0"/>
                <a:cs typeface="Calibri" panose="020F0502020204030204" pitchFamily="34" charset="0"/>
              </a:rPr>
              <a:t>State Partner Strategy Meetings</a:t>
            </a:r>
            <a:r>
              <a:rPr lang="en-US" sz="2800" dirty="0">
                <a:effectLst/>
                <a:latin typeface="+mn-lt"/>
                <a:ea typeface="Calibri" panose="020F0502020204030204" pitchFamily="34" charset="0"/>
                <a:cs typeface="Calibri" panose="020F0502020204030204" pitchFamily="34" charset="0"/>
              </a:rPr>
              <a:t> </a:t>
            </a:r>
            <a:endParaRPr lang="en-US" sz="2800" dirty="0">
              <a:latin typeface="+mn-lt"/>
            </a:endParaRPr>
          </a:p>
        </p:txBody>
      </p:sp>
      <p:sp>
        <p:nvSpPr>
          <p:cNvPr id="12" name="Content Placeholder 11" descr="Engagement with state leaders within the HSS core areas and provide an orientation to the RNA and RSD process for the Locality Listening Sessions.  &#10;">
            <a:extLst>
              <a:ext uri="{FF2B5EF4-FFF2-40B4-BE49-F238E27FC236}">
                <a16:creationId xmlns:a16="http://schemas.microsoft.com/office/drawing/2014/main" id="{FB620A2A-805E-47A5-8E2F-FD5FFB31EA47}"/>
              </a:ext>
            </a:extLst>
          </p:cNvPr>
          <p:cNvSpPr>
            <a:spLocks noGrp="1"/>
          </p:cNvSpPr>
          <p:nvPr>
            <p:ph sz="half" idx="1"/>
          </p:nvPr>
        </p:nvSpPr>
        <p:spPr>
          <a:xfrm>
            <a:off x="838200" y="1328192"/>
            <a:ext cx="10515599" cy="624966"/>
          </a:xfrm>
        </p:spPr>
        <p:txBody>
          <a:bodyPr>
            <a:noAutofit/>
          </a:bodyPr>
          <a:lstStyle/>
          <a:p>
            <a:pPr marL="0" lvl="0" indent="0" algn="l">
              <a:spcBef>
                <a:spcPts val="0"/>
              </a:spcBef>
              <a:buNone/>
            </a:pPr>
            <a:r>
              <a:rPr lang="en-US" sz="2200" dirty="0"/>
              <a:t>Engagement with state leaders within the HSS core areas and provide an orientation to the RNA and RSD process for the Locality Listening Sessions.  </a:t>
            </a:r>
          </a:p>
        </p:txBody>
      </p:sp>
      <p:graphicFrame>
        <p:nvGraphicFramePr>
          <p:cNvPr id="2" name="Diagram 1" descr="Smart art image of honeycomb diagram with four key areas for the State Partner Strategy Meetings: Mission and Scope, Developing Partnerships, Building Consensus, and Building Listening Session Strategies.&#10;This include 4 decorative icons. ">
            <a:extLst>
              <a:ext uri="{FF2B5EF4-FFF2-40B4-BE49-F238E27FC236}">
                <a16:creationId xmlns:a16="http://schemas.microsoft.com/office/drawing/2014/main" id="{4D8A217A-E01B-4546-96F1-F4B8949298DC}"/>
              </a:ext>
            </a:extLst>
          </p:cNvPr>
          <p:cNvGraphicFramePr/>
          <p:nvPr>
            <p:extLst>
              <p:ext uri="{D42A27DB-BD31-4B8C-83A1-F6EECF244321}">
                <p14:modId xmlns:p14="http://schemas.microsoft.com/office/powerpoint/2010/main" val="2339676672"/>
              </p:ext>
            </p:extLst>
          </p:nvPr>
        </p:nvGraphicFramePr>
        <p:xfrm>
          <a:off x="2084832" y="1953158"/>
          <a:ext cx="7614310" cy="431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85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Local Jurisdiction Listening Sessions">
            <a:extLst>
              <a:ext uri="{FF2B5EF4-FFF2-40B4-BE49-F238E27FC236}">
                <a16:creationId xmlns:a16="http://schemas.microsoft.com/office/drawing/2014/main" id="{0E0C1194-7DDB-4A9F-965F-1C19752693BF}"/>
              </a:ext>
            </a:extLst>
          </p:cNvPr>
          <p:cNvSpPr>
            <a:spLocks noGrp="1"/>
          </p:cNvSpPr>
          <p:nvPr>
            <p:ph type="title"/>
          </p:nvPr>
        </p:nvSpPr>
        <p:spPr/>
        <p:txBody>
          <a:bodyPr/>
          <a:lstStyle/>
          <a:p>
            <a:pPr lvl="0"/>
            <a:r>
              <a:rPr lang="en-US" sz="2800" b="1" dirty="0">
                <a:effectLst/>
                <a:latin typeface="+mn-lt"/>
                <a:ea typeface="Calibri" panose="020F0502020204030204" pitchFamily="34" charset="0"/>
                <a:cs typeface="Calibri" panose="020F0502020204030204" pitchFamily="34" charset="0"/>
              </a:rPr>
              <a:t>Local Jurisdiction Listening Sessions</a:t>
            </a:r>
            <a:endParaRPr lang="en-US" sz="2800" dirty="0">
              <a:effectLst/>
              <a:latin typeface="+mn-lt"/>
              <a:ea typeface="Calibri" panose="020F0502020204030204" pitchFamily="34" charset="0"/>
              <a:cs typeface="Calibri" panose="020F0502020204030204" pitchFamily="34" charset="0"/>
            </a:endParaRPr>
          </a:p>
        </p:txBody>
      </p:sp>
      <p:sp>
        <p:nvSpPr>
          <p:cNvPr id="12" name="Content Placeholder 11" descr="The information provided from State Recovery Strategy Meetings will drive local  listening sessions that will be facilitated through a root cause analysis format.&#10;">
            <a:extLst>
              <a:ext uri="{FF2B5EF4-FFF2-40B4-BE49-F238E27FC236}">
                <a16:creationId xmlns:a16="http://schemas.microsoft.com/office/drawing/2014/main" id="{FB620A2A-805E-47A5-8E2F-FD5FFB31EA47}"/>
              </a:ext>
            </a:extLst>
          </p:cNvPr>
          <p:cNvSpPr>
            <a:spLocks noGrp="1"/>
          </p:cNvSpPr>
          <p:nvPr>
            <p:ph sz="half" idx="1"/>
          </p:nvPr>
        </p:nvSpPr>
        <p:spPr>
          <a:xfrm>
            <a:off x="401725" y="1328192"/>
            <a:ext cx="6235598" cy="1341856"/>
          </a:xfrm>
        </p:spPr>
        <p:txBody>
          <a:bodyPr>
            <a:noAutofit/>
          </a:bodyPr>
          <a:lstStyle/>
          <a:p>
            <a:pPr marL="0" indent="0">
              <a:spcBef>
                <a:spcPts val="0"/>
              </a:spcBef>
              <a:buNone/>
            </a:pPr>
            <a:r>
              <a:rPr lang="en-US" sz="2200" dirty="0"/>
              <a:t>The information provided from State Recovery Strategy Meetings will drive local  listening sessions that will be facilitated through a root cause analysis format.</a:t>
            </a:r>
          </a:p>
        </p:txBody>
      </p:sp>
      <p:graphicFrame>
        <p:nvGraphicFramePr>
          <p:cNvPr id="4" name="Diagram 3" descr="Smart art process diagram. &#10;1. Meeting with Local Jurisdictions: St. Charles County, St. Louis County, and the City of St. Louis, MO&#10;2. Core Focus Areas: Behavioral Health, Education/Children, Environmental Health, Public Health, and Social Services&#10;3. Identifying Issues: Program Staff, Systemic Concerns, Community Needs, and Other Disaster Complexities">
            <a:extLst>
              <a:ext uri="{FF2B5EF4-FFF2-40B4-BE49-F238E27FC236}">
                <a16:creationId xmlns:a16="http://schemas.microsoft.com/office/drawing/2014/main" id="{E8072950-B6A3-46B0-87B3-11782445C2DF}"/>
              </a:ext>
            </a:extLst>
          </p:cNvPr>
          <p:cNvGraphicFramePr/>
          <p:nvPr>
            <p:extLst>
              <p:ext uri="{D42A27DB-BD31-4B8C-83A1-F6EECF244321}">
                <p14:modId xmlns:p14="http://schemas.microsoft.com/office/powerpoint/2010/main" val="886233932"/>
              </p:ext>
            </p:extLst>
          </p:nvPr>
        </p:nvGraphicFramePr>
        <p:xfrm>
          <a:off x="1379524" y="1640675"/>
          <a:ext cx="10515599" cy="4866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61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Collating Data">
            <a:extLst>
              <a:ext uri="{FF2B5EF4-FFF2-40B4-BE49-F238E27FC236}">
                <a16:creationId xmlns:a16="http://schemas.microsoft.com/office/drawing/2014/main" id="{0E0C1194-7DDB-4A9F-965F-1C19752693BF}"/>
              </a:ext>
            </a:extLst>
          </p:cNvPr>
          <p:cNvSpPr>
            <a:spLocks noGrp="1"/>
          </p:cNvSpPr>
          <p:nvPr>
            <p:ph type="title"/>
          </p:nvPr>
        </p:nvSpPr>
        <p:spPr/>
        <p:txBody>
          <a:bodyPr/>
          <a:lstStyle/>
          <a:p>
            <a:pPr lvl="0"/>
            <a:r>
              <a:rPr lang="en-US" sz="2800" b="1" dirty="0">
                <a:effectLst/>
                <a:latin typeface="+mn-lt"/>
                <a:ea typeface="Calibri" panose="020F0502020204030204" pitchFamily="34" charset="0"/>
                <a:cs typeface="Calibri" panose="020F0502020204030204" pitchFamily="34" charset="0"/>
              </a:rPr>
              <a:t>Collating Data</a:t>
            </a:r>
            <a:endParaRPr lang="en-US" sz="2800" dirty="0">
              <a:effectLst/>
              <a:latin typeface="+mn-lt"/>
              <a:ea typeface="Calibri" panose="020F0502020204030204" pitchFamily="34" charset="0"/>
              <a:cs typeface="Calibri" panose="020F0502020204030204" pitchFamily="34" charset="0"/>
            </a:endParaRPr>
          </a:p>
        </p:txBody>
      </p:sp>
      <p:sp>
        <p:nvSpPr>
          <p:cNvPr id="12" name="Content Placeholder 11" descr="Issues identified through listening sessions or other avenues will be collated in the MAX-TRAX HSS RNA Dashboard.&#10;">
            <a:extLst>
              <a:ext uri="{FF2B5EF4-FFF2-40B4-BE49-F238E27FC236}">
                <a16:creationId xmlns:a16="http://schemas.microsoft.com/office/drawing/2014/main" id="{FB620A2A-805E-47A5-8E2F-FD5FFB31EA47}"/>
              </a:ext>
            </a:extLst>
          </p:cNvPr>
          <p:cNvSpPr>
            <a:spLocks noGrp="1"/>
          </p:cNvSpPr>
          <p:nvPr>
            <p:ph sz="half" idx="1"/>
          </p:nvPr>
        </p:nvSpPr>
        <p:spPr>
          <a:xfrm>
            <a:off x="838200" y="1328192"/>
            <a:ext cx="10515599" cy="624966"/>
          </a:xfrm>
        </p:spPr>
        <p:txBody>
          <a:bodyPr>
            <a:noAutofit/>
          </a:bodyPr>
          <a:lstStyle/>
          <a:p>
            <a:pPr marL="0" lvl="0" indent="0" algn="l">
              <a:spcBef>
                <a:spcPts val="0"/>
              </a:spcBef>
              <a:buNone/>
            </a:pPr>
            <a:r>
              <a:rPr lang="en-US" sz="2200" dirty="0"/>
              <a:t>Issues identified through listening sessions or other avenues will be collated in the MAX-TRAX HSS RNA Dashboard.</a:t>
            </a:r>
          </a:p>
        </p:txBody>
      </p:sp>
      <p:pic>
        <p:nvPicPr>
          <p:cNvPr id="7" name="Picture 6" descr="Map of the DR-4665-MO FEMA Individual Assistance (IA) and Public Assistance (PA) disaster declared jurisdictions. From FEMA Geospatial Team. ">
            <a:extLst>
              <a:ext uri="{FF2B5EF4-FFF2-40B4-BE49-F238E27FC236}">
                <a16:creationId xmlns:a16="http://schemas.microsoft.com/office/drawing/2014/main" id="{C502A9BC-DFCA-44C7-B9C5-40E85A79E16A}"/>
              </a:ex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401565" y="2040258"/>
            <a:ext cx="5495544" cy="4223384"/>
          </a:xfrm>
          <a:prstGeom prst="rect">
            <a:avLst/>
          </a:prstGeom>
        </p:spPr>
      </p:pic>
      <p:pic>
        <p:nvPicPr>
          <p:cNvPr id="9" name="Picture 8" descr="Map of Health Services agencies in the DR-4665-MO FEMA Individual Assistance (IA) and Public Assistance (PA) disaster declared jurisdictions. From FEMA Geospatial Team. Includes Environmental Health Offices, Local Public Health Agency's, Hospitals, FQHC's, Dental clinics, and medical clinics. ">
            <a:extLst>
              <a:ext uri="{FF2B5EF4-FFF2-40B4-BE49-F238E27FC236}">
                <a16:creationId xmlns:a16="http://schemas.microsoft.com/office/drawing/2014/main" id="{C600F0AA-2403-440C-85FA-CECA935B0CA7}"/>
              </a:ext>
            </a:extLst>
          </p:cNvPr>
          <p:cNvPicPr>
            <a:picLocks noChangeAspect="1"/>
          </p:cNvPicPr>
          <p:nvPr/>
        </p:nvPicPr>
        <p:blipFill>
          <a:blip r:embed="rId4"/>
          <a:stretch>
            <a:fillRect/>
          </a:stretch>
        </p:blipFill>
        <p:spPr>
          <a:xfrm>
            <a:off x="6283885" y="2096069"/>
            <a:ext cx="5504688" cy="4241931"/>
          </a:xfrm>
          <a:prstGeom prst="rect">
            <a:avLst/>
          </a:prstGeom>
        </p:spPr>
      </p:pic>
    </p:spTree>
    <p:extLst>
      <p:ext uri="{BB962C8B-B14F-4D97-AF65-F5344CB8AC3E}">
        <p14:creationId xmlns:p14="http://schemas.microsoft.com/office/powerpoint/2010/main" val="182757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The HSS RNA, RSD Report, &amp; COA’s">
            <a:extLst>
              <a:ext uri="{FF2B5EF4-FFF2-40B4-BE49-F238E27FC236}">
                <a16:creationId xmlns:a16="http://schemas.microsoft.com/office/drawing/2014/main" id="{0E0C1194-7DDB-4A9F-965F-1C19752693BF}"/>
              </a:ext>
            </a:extLst>
          </p:cNvPr>
          <p:cNvSpPr>
            <a:spLocks noGrp="1"/>
          </p:cNvSpPr>
          <p:nvPr>
            <p:ph type="title"/>
          </p:nvPr>
        </p:nvSpPr>
        <p:spPr/>
        <p:txBody>
          <a:bodyPr/>
          <a:lstStyle/>
          <a:p>
            <a:pPr lvl="0"/>
            <a:r>
              <a:rPr lang="en-US" sz="2800" b="1" dirty="0">
                <a:effectLst/>
                <a:latin typeface="+mn-lt"/>
                <a:ea typeface="Calibri" panose="020F0502020204030204" pitchFamily="34" charset="0"/>
                <a:cs typeface="Calibri" panose="020F0502020204030204" pitchFamily="34" charset="0"/>
              </a:rPr>
              <a:t>The HSS RNA, RSD Report, &amp; COA’s</a:t>
            </a:r>
            <a:endParaRPr lang="en-US" sz="2800" dirty="0">
              <a:effectLst/>
              <a:latin typeface="+mn-lt"/>
              <a:ea typeface="Calibri" panose="020F0502020204030204" pitchFamily="34" charset="0"/>
              <a:cs typeface="Times New Roman" panose="02020603050405020304" pitchFamily="18" charset="0"/>
            </a:endParaRPr>
          </a:p>
        </p:txBody>
      </p:sp>
      <p:sp>
        <p:nvSpPr>
          <p:cNvPr id="12" name="Content Placeholder 11" descr="Work with SMEs to identify potential COA’s that address the root of local recovery needs, which could include TA, training, funding, and other types of solutions. &#10;">
            <a:extLst>
              <a:ext uri="{FF2B5EF4-FFF2-40B4-BE49-F238E27FC236}">
                <a16:creationId xmlns:a16="http://schemas.microsoft.com/office/drawing/2014/main" id="{FB620A2A-805E-47A5-8E2F-FD5FFB31EA47}"/>
              </a:ext>
            </a:extLst>
          </p:cNvPr>
          <p:cNvSpPr>
            <a:spLocks noGrp="1"/>
          </p:cNvSpPr>
          <p:nvPr>
            <p:ph sz="half" idx="1"/>
          </p:nvPr>
        </p:nvSpPr>
        <p:spPr>
          <a:xfrm>
            <a:off x="838200" y="1328192"/>
            <a:ext cx="7757159" cy="1795398"/>
          </a:xfrm>
        </p:spPr>
        <p:txBody>
          <a:bodyPr>
            <a:noAutofit/>
          </a:bodyPr>
          <a:lstStyle/>
          <a:p>
            <a:pPr marL="0" lvl="0" indent="0" algn="l">
              <a:spcBef>
                <a:spcPts val="0"/>
              </a:spcBef>
              <a:buNone/>
            </a:pPr>
            <a:r>
              <a:rPr lang="en-US" sz="2200" dirty="0"/>
              <a:t>Work with SMEs to identify potential COA’s that address the root of local recovery needs, which could include TA, training, funding, and other types of solutions. </a:t>
            </a:r>
          </a:p>
        </p:txBody>
      </p:sp>
      <p:graphicFrame>
        <p:nvGraphicFramePr>
          <p:cNvPr id="2" name="Diagram 1" descr="Smart art process diagram. &#10;">
            <a:extLst>
              <a:ext uri="{FF2B5EF4-FFF2-40B4-BE49-F238E27FC236}">
                <a16:creationId xmlns:a16="http://schemas.microsoft.com/office/drawing/2014/main" id="{BE061CFD-63BA-491B-ACE7-019B2122D428}"/>
              </a:ext>
            </a:extLst>
          </p:cNvPr>
          <p:cNvGraphicFramePr/>
          <p:nvPr>
            <p:extLst>
              <p:ext uri="{D42A27DB-BD31-4B8C-83A1-F6EECF244321}">
                <p14:modId xmlns:p14="http://schemas.microsoft.com/office/powerpoint/2010/main" val="3357580722"/>
              </p:ext>
            </p:extLst>
          </p:nvPr>
        </p:nvGraphicFramePr>
        <p:xfrm>
          <a:off x="1278940" y="1187989"/>
          <a:ext cx="9634119" cy="6573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333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descr="null"/>
          <p:cNvSpPr/>
          <p:nvPr/>
        </p:nvSpPr>
        <p:spPr>
          <a:xfrm>
            <a:off x="1" y="-12046"/>
            <a:ext cx="5791200" cy="6391581"/>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ight Triangle 35" descr="null"/>
          <p:cNvSpPr/>
          <p:nvPr/>
        </p:nvSpPr>
        <p:spPr>
          <a:xfrm>
            <a:off x="5797476" y="-70679"/>
            <a:ext cx="2283961" cy="645021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ight Triangle 26" descr="null"/>
          <p:cNvSpPr/>
          <p:nvPr/>
        </p:nvSpPr>
        <p:spPr>
          <a:xfrm>
            <a:off x="5791201" y="-2"/>
            <a:ext cx="1762273" cy="6379537"/>
          </a:xfrm>
          <a:prstGeom prst="rtTriangle">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0" name="Group 39" descr="Contact us icon"/>
          <p:cNvGrpSpPr/>
          <p:nvPr/>
        </p:nvGrpSpPr>
        <p:grpSpPr>
          <a:xfrm>
            <a:off x="5283907" y="743178"/>
            <a:ext cx="4360583" cy="4239128"/>
            <a:chOff x="5715000" y="142795"/>
            <a:chExt cx="3270437" cy="3179346"/>
          </a:xfrm>
        </p:grpSpPr>
        <p:sp>
          <p:nvSpPr>
            <p:cNvPr id="18" name="Oval 17"/>
            <p:cNvSpPr/>
            <p:nvPr/>
          </p:nvSpPr>
          <p:spPr>
            <a:xfrm>
              <a:off x="5715000" y="142795"/>
              <a:ext cx="3270437" cy="3179346"/>
            </a:xfrm>
            <a:prstGeom prst="ellipse">
              <a:avLst/>
            </a:prstGeom>
            <a:solidFill>
              <a:schemeClr val="bg1"/>
            </a:solidFill>
            <a:ln w="38100">
              <a:solidFill>
                <a:srgbClr val="062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5885414" y="333834"/>
              <a:ext cx="2923102" cy="2797268"/>
            </a:xfrm>
            <a:prstGeom prst="ellipse">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online icon"/>
            <p:cNvPicPr>
              <a:picLocks noChangeAspect="1"/>
            </p:cNvPicPr>
            <p:nvPr/>
          </p:nvPicPr>
          <p:blipFill>
            <a:blip r:embed="rId3">
              <a:extLst>
                <a:ext uri="{28A0092B-C50C-407E-A947-70E740481C1C}">
                  <a14:useLocalDpi xmlns:a14="http://schemas.microsoft.com/office/drawing/2010/main" val="0"/>
                </a:ext>
              </a:extLst>
            </a:blip>
            <a:srcRect/>
            <a:stretch/>
          </p:blipFill>
          <p:spPr>
            <a:xfrm>
              <a:off x="6834350" y="695589"/>
              <a:ext cx="1053110" cy="1023083"/>
            </a:xfrm>
            <a:prstGeom prst="rect">
              <a:avLst/>
            </a:prstGeom>
            <a:noFill/>
            <a:ln w="38100">
              <a:noFill/>
            </a:ln>
          </p:spPr>
        </p:pic>
      </p:grpSp>
      <p:sp>
        <p:nvSpPr>
          <p:cNvPr id="2" name="Title 1"/>
          <p:cNvSpPr>
            <a:spLocks noGrp="1"/>
          </p:cNvSpPr>
          <p:nvPr>
            <p:ph type="title" idx="4294967295"/>
          </p:nvPr>
        </p:nvSpPr>
        <p:spPr>
          <a:xfrm>
            <a:off x="5800080" y="3131798"/>
            <a:ext cx="3506787" cy="960437"/>
          </a:xfrm>
        </p:spPr>
        <p:txBody>
          <a:bodyPr>
            <a:normAutofit fontScale="90000"/>
          </a:bodyPr>
          <a:lstStyle/>
          <a:p>
            <a:pPr algn="ctr"/>
            <a:r>
              <a:rPr lang="en-US" sz="4800" b="1" dirty="0">
                <a:solidFill>
                  <a:srgbClr val="062E61"/>
                </a:solidFill>
              </a:rPr>
              <a:t>Find Us Online</a:t>
            </a:r>
          </a:p>
        </p:txBody>
      </p:sp>
      <p:pic>
        <p:nvPicPr>
          <p:cNvPr id="32" name="Picture 31" descr="Online (interne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833" y="298988"/>
            <a:ext cx="435868" cy="435868"/>
          </a:xfrm>
          <a:prstGeom prst="rect">
            <a:avLst/>
          </a:prstGeom>
          <a:noFill/>
        </p:spPr>
      </p:pic>
      <p:sp>
        <p:nvSpPr>
          <p:cNvPr id="19" name="TextBox 18"/>
          <p:cNvSpPr txBox="1"/>
          <p:nvPr/>
        </p:nvSpPr>
        <p:spPr>
          <a:xfrm>
            <a:off x="1115503" y="188935"/>
            <a:ext cx="2555449" cy="666977"/>
          </a:xfrm>
          <a:prstGeom prst="rect">
            <a:avLst/>
          </a:prstGeom>
          <a:noFill/>
        </p:spPr>
        <p:txBody>
          <a:bodyPr wrap="square" rtlCol="0">
            <a:spAutoFit/>
          </a:bodyPr>
          <a:lstStyle/>
          <a:p>
            <a:r>
              <a:rPr lang="en-US" sz="1867" b="1" dirty="0">
                <a:solidFill>
                  <a:schemeClr val="bg1"/>
                </a:solidFill>
              </a:rPr>
              <a:t>On the Web</a:t>
            </a:r>
            <a:r>
              <a:rPr lang="en-US" sz="1867" dirty="0">
                <a:solidFill>
                  <a:schemeClr val="bg1"/>
                </a:solidFill>
              </a:rPr>
              <a:t>:</a:t>
            </a:r>
            <a:r>
              <a:rPr lang="en-US" sz="1867" b="1" dirty="0">
                <a:solidFill>
                  <a:schemeClr val="bg1"/>
                </a:solidFill>
              </a:rPr>
              <a:t> </a:t>
            </a:r>
          </a:p>
          <a:p>
            <a:r>
              <a:rPr lang="en-US" sz="1867" dirty="0">
                <a:solidFill>
                  <a:schemeClr val="bg1"/>
                </a:solidFill>
              </a:rPr>
              <a:t>aspr.hhs.gov</a:t>
            </a:r>
            <a:endParaRPr lang="en-US" sz="2400" dirty="0"/>
          </a:p>
        </p:txBody>
      </p:sp>
      <p:pic>
        <p:nvPicPr>
          <p:cNvPr id="25" name="Picture 24" descr="Facebook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367" y="1073665"/>
            <a:ext cx="251099" cy="436446"/>
          </a:xfrm>
          <a:prstGeom prst="rect">
            <a:avLst/>
          </a:prstGeom>
          <a:noFill/>
          <a:ln>
            <a:solidFill>
              <a:schemeClr val="tx2"/>
            </a:solidFill>
          </a:ln>
        </p:spPr>
      </p:pic>
      <p:sp>
        <p:nvSpPr>
          <p:cNvPr id="21" name="TextBox 20"/>
          <p:cNvSpPr txBox="1"/>
          <p:nvPr/>
        </p:nvSpPr>
        <p:spPr>
          <a:xfrm>
            <a:off x="1115503" y="922223"/>
            <a:ext cx="3796559" cy="666977"/>
          </a:xfrm>
          <a:prstGeom prst="rect">
            <a:avLst/>
          </a:prstGeom>
          <a:noFill/>
        </p:spPr>
        <p:txBody>
          <a:bodyPr wrap="square" rtlCol="0">
            <a:spAutoFit/>
          </a:bodyPr>
          <a:lstStyle/>
          <a:p>
            <a:r>
              <a:rPr lang="en-US" sz="1867" b="1" dirty="0">
                <a:solidFill>
                  <a:schemeClr val="bg1"/>
                </a:solidFill>
              </a:rPr>
              <a:t>Facebook</a:t>
            </a:r>
            <a:r>
              <a:rPr lang="en-US" sz="1867" dirty="0">
                <a:solidFill>
                  <a:schemeClr val="bg1"/>
                </a:solidFill>
              </a:rPr>
              <a:t>:</a:t>
            </a:r>
            <a:r>
              <a:rPr lang="en-US" sz="1867" b="1" dirty="0">
                <a:solidFill>
                  <a:schemeClr val="bg1"/>
                </a:solidFill>
              </a:rPr>
              <a:t> </a:t>
            </a:r>
          </a:p>
          <a:p>
            <a:pPr>
              <a:spcAft>
                <a:spcPts val="800"/>
              </a:spcAft>
            </a:pPr>
            <a:r>
              <a:rPr lang="en-US" sz="1867" dirty="0">
                <a:solidFill>
                  <a:schemeClr val="bg1"/>
                </a:solidFill>
              </a:rPr>
              <a:t>facebook.com/ASPRgov</a:t>
            </a:r>
            <a:endParaRPr lang="en-US" sz="1867" dirty="0"/>
          </a:p>
        </p:txBody>
      </p:sp>
      <p:pic>
        <p:nvPicPr>
          <p:cNvPr id="28" name="Picture 27" descr="Twitter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222" y="1825286"/>
            <a:ext cx="447391" cy="457467"/>
          </a:xfrm>
          <a:prstGeom prst="rect">
            <a:avLst/>
          </a:prstGeom>
        </p:spPr>
      </p:pic>
      <p:sp>
        <p:nvSpPr>
          <p:cNvPr id="20" name="TextBox 19"/>
          <p:cNvSpPr txBox="1"/>
          <p:nvPr/>
        </p:nvSpPr>
        <p:spPr>
          <a:xfrm>
            <a:off x="1115503" y="1655513"/>
            <a:ext cx="3748412" cy="666977"/>
          </a:xfrm>
          <a:prstGeom prst="rect">
            <a:avLst/>
          </a:prstGeom>
          <a:noFill/>
        </p:spPr>
        <p:txBody>
          <a:bodyPr wrap="square" rtlCol="0">
            <a:spAutoFit/>
          </a:bodyPr>
          <a:lstStyle/>
          <a:p>
            <a:r>
              <a:rPr lang="en-US" sz="1867" b="1" dirty="0">
                <a:solidFill>
                  <a:schemeClr val="bg1"/>
                </a:solidFill>
              </a:rPr>
              <a:t>Twitter</a:t>
            </a:r>
            <a:r>
              <a:rPr lang="en-US" sz="1867" dirty="0">
                <a:solidFill>
                  <a:schemeClr val="bg1"/>
                </a:solidFill>
              </a:rPr>
              <a:t>:</a:t>
            </a:r>
            <a:endParaRPr lang="en-US" sz="1867" b="1" dirty="0">
              <a:solidFill>
                <a:schemeClr val="bg1"/>
              </a:solidFill>
            </a:endParaRPr>
          </a:p>
          <a:p>
            <a:r>
              <a:rPr lang="en-US" sz="1867" b="1" dirty="0">
                <a:solidFill>
                  <a:schemeClr val="bg1"/>
                </a:solidFill>
              </a:rPr>
              <a:t>t</a:t>
            </a:r>
            <a:r>
              <a:rPr lang="en-US" sz="1867" dirty="0">
                <a:solidFill>
                  <a:schemeClr val="bg1"/>
                </a:solidFill>
              </a:rPr>
              <a:t>witter.com/ASPRgov</a:t>
            </a:r>
            <a:endParaRPr lang="en-US" sz="1867" dirty="0"/>
          </a:p>
        </p:txBody>
      </p:sp>
      <p:pic>
        <p:nvPicPr>
          <p:cNvPr id="56" name="Picture 55" descr="Twitter icon">
            <a:extLst>
              <a:ext uri="{FF2B5EF4-FFF2-40B4-BE49-F238E27FC236}">
                <a16:creationId xmlns:a16="http://schemas.microsoft.com/office/drawing/2014/main" id="{D778C843-E435-4043-A300-EE0D68A000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713" y="2556807"/>
            <a:ext cx="447391" cy="457467"/>
          </a:xfrm>
          <a:prstGeom prst="rect">
            <a:avLst/>
          </a:prstGeom>
        </p:spPr>
      </p:pic>
      <p:sp>
        <p:nvSpPr>
          <p:cNvPr id="52" name="TextBox 51">
            <a:extLst>
              <a:ext uri="{FF2B5EF4-FFF2-40B4-BE49-F238E27FC236}">
                <a16:creationId xmlns:a16="http://schemas.microsoft.com/office/drawing/2014/main" id="{0CF33AD4-2F44-47AD-AD20-2583A07B7D37}"/>
              </a:ext>
            </a:extLst>
          </p:cNvPr>
          <p:cNvSpPr txBox="1"/>
          <p:nvPr/>
        </p:nvSpPr>
        <p:spPr>
          <a:xfrm>
            <a:off x="1115502" y="2429839"/>
            <a:ext cx="4543659" cy="666977"/>
          </a:xfrm>
          <a:prstGeom prst="rect">
            <a:avLst/>
          </a:prstGeom>
          <a:noFill/>
        </p:spPr>
        <p:txBody>
          <a:bodyPr wrap="square" rtlCol="0">
            <a:spAutoFit/>
          </a:bodyPr>
          <a:lstStyle/>
          <a:p>
            <a:r>
              <a:rPr lang="en-US" sz="1867" b="1" dirty="0">
                <a:solidFill>
                  <a:schemeClr val="bg1"/>
                </a:solidFill>
              </a:rPr>
              <a:t>Twitter: Dawn O’Connell</a:t>
            </a:r>
          </a:p>
          <a:p>
            <a:r>
              <a:rPr lang="en-US" sz="1867" dirty="0">
                <a:solidFill>
                  <a:schemeClr val="bg1"/>
                </a:solidFill>
              </a:rPr>
              <a:t>twitter.com/HHS_ASPR</a:t>
            </a:r>
            <a:endParaRPr lang="en-US" sz="1867" b="1" u="sng" dirty="0">
              <a:solidFill>
                <a:schemeClr val="bg1"/>
              </a:solidFill>
            </a:endParaRPr>
          </a:p>
        </p:txBody>
      </p:sp>
      <p:pic>
        <p:nvPicPr>
          <p:cNvPr id="31" name="Picture 30" descr="Instagram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970" y="3284144"/>
            <a:ext cx="440228" cy="440228"/>
          </a:xfrm>
          <a:prstGeom prst="rect">
            <a:avLst/>
          </a:prstGeom>
        </p:spPr>
      </p:pic>
      <p:sp>
        <p:nvSpPr>
          <p:cNvPr id="29" name="TextBox 28"/>
          <p:cNvSpPr txBox="1"/>
          <p:nvPr/>
        </p:nvSpPr>
        <p:spPr>
          <a:xfrm>
            <a:off x="1115503" y="3163127"/>
            <a:ext cx="4334782" cy="666977"/>
          </a:xfrm>
          <a:prstGeom prst="rect">
            <a:avLst/>
          </a:prstGeom>
          <a:noFill/>
        </p:spPr>
        <p:txBody>
          <a:bodyPr wrap="square" rtlCol="0">
            <a:spAutoFit/>
          </a:bodyPr>
          <a:lstStyle/>
          <a:p>
            <a:r>
              <a:rPr lang="en-US" sz="1867" b="1" dirty="0">
                <a:solidFill>
                  <a:schemeClr val="bg1"/>
                </a:solidFill>
              </a:rPr>
              <a:t>Instagram</a:t>
            </a:r>
            <a:r>
              <a:rPr lang="en-US" sz="1867" dirty="0">
                <a:solidFill>
                  <a:schemeClr val="bg1"/>
                </a:solidFill>
              </a:rPr>
              <a:t>: </a:t>
            </a:r>
          </a:p>
          <a:p>
            <a:r>
              <a:rPr lang="en-US" sz="1867" dirty="0">
                <a:solidFill>
                  <a:schemeClr val="bg1"/>
                </a:solidFill>
              </a:rPr>
              <a:t>instagram.com/ASPRgov/</a:t>
            </a:r>
            <a:endParaRPr lang="en-US" sz="1867" dirty="0"/>
          </a:p>
        </p:txBody>
      </p:sp>
      <p:pic>
        <p:nvPicPr>
          <p:cNvPr id="48" name="Picture 47" descr="YouTube icon">
            <a:extLst>
              <a:ext uri="{FF2B5EF4-FFF2-40B4-BE49-F238E27FC236}">
                <a16:creationId xmlns:a16="http://schemas.microsoft.com/office/drawing/2014/main" id="{458EFF59-4854-4B34-AAF8-AA220024666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1222" y="4052232"/>
            <a:ext cx="426477" cy="307788"/>
          </a:xfrm>
          <a:prstGeom prst="rect">
            <a:avLst/>
          </a:prstGeom>
        </p:spPr>
      </p:pic>
      <p:sp>
        <p:nvSpPr>
          <p:cNvPr id="22" name="TextBox 21"/>
          <p:cNvSpPr txBox="1"/>
          <p:nvPr/>
        </p:nvSpPr>
        <p:spPr>
          <a:xfrm>
            <a:off x="1115503" y="3896417"/>
            <a:ext cx="5169615" cy="666977"/>
          </a:xfrm>
          <a:prstGeom prst="rect">
            <a:avLst/>
          </a:prstGeom>
          <a:noFill/>
        </p:spPr>
        <p:txBody>
          <a:bodyPr wrap="square" rtlCol="0">
            <a:spAutoFit/>
          </a:bodyPr>
          <a:lstStyle/>
          <a:p>
            <a:r>
              <a:rPr lang="en-US" sz="1867" b="1" dirty="0">
                <a:solidFill>
                  <a:schemeClr val="bg1"/>
                </a:solidFill>
              </a:rPr>
              <a:t>YouTube:</a:t>
            </a:r>
            <a:r>
              <a:rPr lang="en-US" sz="1867" dirty="0"/>
              <a:t>: </a:t>
            </a:r>
          </a:p>
          <a:p>
            <a:r>
              <a:rPr lang="en-US" sz="1867" dirty="0">
                <a:solidFill>
                  <a:schemeClr val="bg1"/>
                </a:solidFill>
              </a:rPr>
              <a:t>youtube.com/c/ASPRgov</a:t>
            </a:r>
            <a:endParaRPr lang="en-US" sz="1867" dirty="0"/>
          </a:p>
        </p:txBody>
      </p:sp>
      <p:pic>
        <p:nvPicPr>
          <p:cNvPr id="49" name="Picture 48" descr="Flickr Social Media Icon">
            <a:extLst>
              <a:ext uri="{FF2B5EF4-FFF2-40B4-BE49-F238E27FC236}">
                <a16:creationId xmlns:a16="http://schemas.microsoft.com/office/drawing/2014/main" id="{18F1C5B2-4A1F-412D-861A-6D9178DD6FB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90465" y="4786504"/>
            <a:ext cx="381514" cy="375063"/>
          </a:xfrm>
          <a:prstGeom prst="rect">
            <a:avLst/>
          </a:prstGeom>
        </p:spPr>
      </p:pic>
      <p:sp>
        <p:nvSpPr>
          <p:cNvPr id="58" name="TextBox 57">
            <a:extLst>
              <a:ext uri="{FF2B5EF4-FFF2-40B4-BE49-F238E27FC236}">
                <a16:creationId xmlns:a16="http://schemas.microsoft.com/office/drawing/2014/main" id="{5CCB8D1F-618D-46E3-8BAE-479C6B59C3D4}"/>
              </a:ext>
            </a:extLst>
          </p:cNvPr>
          <p:cNvSpPr txBox="1"/>
          <p:nvPr/>
        </p:nvSpPr>
        <p:spPr>
          <a:xfrm>
            <a:off x="1115503" y="4629707"/>
            <a:ext cx="5169615" cy="666977"/>
          </a:xfrm>
          <a:prstGeom prst="rect">
            <a:avLst/>
          </a:prstGeom>
          <a:noFill/>
        </p:spPr>
        <p:txBody>
          <a:bodyPr wrap="square" rtlCol="0">
            <a:spAutoFit/>
          </a:bodyPr>
          <a:lstStyle/>
          <a:p>
            <a:r>
              <a:rPr lang="en-US" sz="1867" b="1" dirty="0">
                <a:solidFill>
                  <a:schemeClr val="bg1"/>
                </a:solidFill>
              </a:rPr>
              <a:t>Flickr:</a:t>
            </a:r>
            <a:endParaRPr lang="en-US" sz="1867" dirty="0"/>
          </a:p>
          <a:p>
            <a:r>
              <a:rPr lang="en-US" sz="1867" dirty="0">
                <a:solidFill>
                  <a:schemeClr val="bg1"/>
                </a:solidFill>
              </a:rPr>
              <a:t>flickr.com/ASPRgov</a:t>
            </a:r>
            <a:endParaRPr lang="en-US" sz="1867" dirty="0"/>
          </a:p>
        </p:txBody>
      </p:sp>
      <p:pic>
        <p:nvPicPr>
          <p:cNvPr id="41" name="Picture 40" descr="LinkedIn Social Media Icon">
            <a:extLst>
              <a:ext uri="{FF2B5EF4-FFF2-40B4-BE49-F238E27FC236}">
                <a16:creationId xmlns:a16="http://schemas.microsoft.com/office/drawing/2014/main" id="{F318B774-15D3-4FB8-9673-F627073B66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931" y="5511282"/>
            <a:ext cx="416686" cy="371063"/>
          </a:xfrm>
          <a:prstGeom prst="rect">
            <a:avLst/>
          </a:prstGeom>
        </p:spPr>
      </p:pic>
      <p:sp>
        <p:nvSpPr>
          <p:cNvPr id="30" name="TextBox 29"/>
          <p:cNvSpPr txBox="1"/>
          <p:nvPr/>
        </p:nvSpPr>
        <p:spPr>
          <a:xfrm>
            <a:off x="1115503" y="5362991"/>
            <a:ext cx="6298532" cy="666977"/>
          </a:xfrm>
          <a:prstGeom prst="rect">
            <a:avLst/>
          </a:prstGeom>
          <a:noFill/>
        </p:spPr>
        <p:txBody>
          <a:bodyPr wrap="square" rtlCol="0">
            <a:spAutoFit/>
          </a:bodyPr>
          <a:lstStyle/>
          <a:p>
            <a:r>
              <a:rPr lang="en-US" sz="1867" b="1" dirty="0">
                <a:solidFill>
                  <a:schemeClr val="bg1"/>
                </a:solidFill>
              </a:rPr>
              <a:t>LinkedIn:</a:t>
            </a:r>
            <a:endParaRPr lang="en-US" sz="1867" dirty="0"/>
          </a:p>
          <a:p>
            <a:r>
              <a:rPr lang="en-US" sz="1867" dirty="0">
                <a:solidFill>
                  <a:schemeClr val="bg1"/>
                </a:solidFill>
              </a:rPr>
              <a:t>linkedin.com/showcase/hhs-aspr/</a:t>
            </a:r>
          </a:p>
        </p:txBody>
      </p:sp>
      <p:sp>
        <p:nvSpPr>
          <p:cNvPr id="47" name="TextBox 46">
            <a:extLst>
              <a:ext uri="{FF2B5EF4-FFF2-40B4-BE49-F238E27FC236}">
                <a16:creationId xmlns:a16="http://schemas.microsoft.com/office/drawing/2014/main" id="{10FDF10C-D6F2-4578-A57E-5B3089B51717}"/>
              </a:ext>
            </a:extLst>
          </p:cNvPr>
          <p:cNvSpPr txBox="1"/>
          <p:nvPr/>
        </p:nvSpPr>
        <p:spPr>
          <a:xfrm>
            <a:off x="8529536" y="4947492"/>
            <a:ext cx="3335717" cy="830997"/>
          </a:xfrm>
          <a:prstGeom prst="rect">
            <a:avLst/>
          </a:prstGeom>
          <a:noFill/>
        </p:spPr>
        <p:txBody>
          <a:bodyPr wrap="square" rtlCol="0">
            <a:spAutoFit/>
          </a:bodyPr>
          <a:lstStyle/>
          <a:p>
            <a:r>
              <a:rPr lang="en-US" sz="2400" b="1" dirty="0"/>
              <a:t>Sara Shirk</a:t>
            </a:r>
          </a:p>
          <a:p>
            <a:r>
              <a:rPr lang="en-US" sz="2400" b="1" dirty="0"/>
              <a:t>Sara.Shirk@hhs.gov</a:t>
            </a:r>
          </a:p>
        </p:txBody>
      </p:sp>
    </p:spTree>
    <p:extLst>
      <p:ext uri="{BB962C8B-B14F-4D97-AF65-F5344CB8AC3E}">
        <p14:creationId xmlns:p14="http://schemas.microsoft.com/office/powerpoint/2010/main" val="1786439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sclaimer">
            <a:extLst>
              <a:ext uri="{FF2B5EF4-FFF2-40B4-BE49-F238E27FC236}">
                <a16:creationId xmlns:a16="http://schemas.microsoft.com/office/drawing/2014/main" id="{A791477C-4F5D-49AD-B1F1-D2978F665730}"/>
              </a:ext>
            </a:extLst>
          </p:cNvPr>
          <p:cNvSpPr>
            <a:spLocks noGrp="1"/>
          </p:cNvSpPr>
          <p:nvPr>
            <p:ph type="title"/>
          </p:nvPr>
        </p:nvSpPr>
        <p:spPr/>
        <p:txBody>
          <a:bodyPr/>
          <a:lstStyle/>
          <a:p>
            <a:r>
              <a:rPr lang="en-US" dirty="0">
                <a:solidFill>
                  <a:schemeClr val="tx2"/>
                </a:solidFill>
              </a:rPr>
              <a:t>Disclaimer</a:t>
            </a:r>
          </a:p>
        </p:txBody>
      </p:sp>
      <p:sp>
        <p:nvSpPr>
          <p:cNvPr id="4" name="TextBox 3" descr="The views, opinions, and/or findings expressed are those of the author and should not be interpreted as representing the official views or policies of the U.S. Department of Health and Human Services or the U.S. Government. &#10;">
            <a:extLst>
              <a:ext uri="{FF2B5EF4-FFF2-40B4-BE49-F238E27FC236}">
                <a16:creationId xmlns:a16="http://schemas.microsoft.com/office/drawing/2014/main" id="{D03FF715-CD56-4889-9FA6-514312A6643D}"/>
              </a:ext>
            </a:extLst>
          </p:cNvPr>
          <p:cNvSpPr txBox="1"/>
          <p:nvPr/>
        </p:nvSpPr>
        <p:spPr>
          <a:xfrm>
            <a:off x="914400" y="1905000"/>
            <a:ext cx="10363200" cy="1200329"/>
          </a:xfrm>
          <a:prstGeom prst="rect">
            <a:avLst/>
          </a:prstGeom>
          <a:noFill/>
        </p:spPr>
        <p:txBody>
          <a:bodyPr wrap="square" rtlCol="0">
            <a:spAutoFit/>
          </a:bodyPr>
          <a:lstStyle/>
          <a:p>
            <a:r>
              <a:rPr lang="en-US" sz="2400" dirty="0"/>
              <a:t>The views, opinions, and/or findings expressed are those of the author and should not be interpreted as representing the official views or policies of the U.S. Department of Health and Human Services or the U.S. Government.	</a:t>
            </a:r>
          </a:p>
        </p:txBody>
      </p:sp>
    </p:spTree>
    <p:extLst>
      <p:ext uri="{BB962C8B-B14F-4D97-AF65-F5344CB8AC3E}">
        <p14:creationId xmlns:p14="http://schemas.microsoft.com/office/powerpoint/2010/main" val="302523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descr="ASPR DCMR">
            <a:extLst>
              <a:ext uri="{FF2B5EF4-FFF2-40B4-BE49-F238E27FC236}">
                <a16:creationId xmlns:a16="http://schemas.microsoft.com/office/drawing/2014/main" id="{87E47ABA-88F6-4478-9811-DBAF9B3BE228}"/>
              </a:ext>
            </a:extLst>
          </p:cNvPr>
          <p:cNvSpPr>
            <a:spLocks noGrp="1"/>
          </p:cNvSpPr>
          <p:nvPr>
            <p:ph type="title"/>
          </p:nvPr>
        </p:nvSpPr>
        <p:spPr/>
        <p:txBody>
          <a:bodyPr/>
          <a:lstStyle/>
          <a:p>
            <a:r>
              <a:rPr lang="en-US" dirty="0"/>
              <a:t>ASPR DCMR</a:t>
            </a:r>
          </a:p>
        </p:txBody>
      </p:sp>
      <p:sp>
        <p:nvSpPr>
          <p:cNvPr id="3" name="Content Placeholder 2" descr="ASPR’s Division of Community Mitigation &amp; Recovery (DCMR) contains the programmatic and operational activities to conduct field and HQ operations for activations of the Health and Social Services Recovery Support Functions or recovery mission taskings from the ASPR or the HHS Secretary. &#10;DCMR provides technical assistance that guides local and state agencies in the identification of specific barriers to recovery, including the addressing of Behavioral Health needs of the impacted population with identified core mission areas vital to recovery for communities and citizens.&#10;">
            <a:extLst>
              <a:ext uri="{FF2B5EF4-FFF2-40B4-BE49-F238E27FC236}">
                <a16:creationId xmlns:a16="http://schemas.microsoft.com/office/drawing/2014/main" id="{15B801E1-0C48-4FAF-9D27-96868B3F0953}"/>
              </a:ext>
            </a:extLst>
          </p:cNvPr>
          <p:cNvSpPr>
            <a:spLocks noGrp="1"/>
          </p:cNvSpPr>
          <p:nvPr>
            <p:ph idx="1"/>
          </p:nvPr>
        </p:nvSpPr>
        <p:spPr/>
        <p:txBody>
          <a:bodyPr>
            <a:normAutofit/>
          </a:bodyPr>
          <a:lstStyle/>
          <a:p>
            <a:pPr>
              <a:spcAft>
                <a:spcPts val="600"/>
              </a:spcAft>
            </a:pPr>
            <a:r>
              <a:rPr lang="en-US" dirty="0"/>
              <a:t>ASPR’s Division of Community Mitigation &amp; Recovery (DCMR) contains the programmatic and operational activities to conduct field and HQ operations for activations of the Health and Social Services Recovery Support Functions or recovery mission taskings from the ASPR or the HHS Secretary. </a:t>
            </a:r>
          </a:p>
          <a:p>
            <a:pPr>
              <a:spcAft>
                <a:spcPts val="600"/>
              </a:spcAft>
            </a:pPr>
            <a:r>
              <a:rPr lang="en-US" dirty="0"/>
              <a:t>DCMR provides technical assistance that guides local and state agencies in the identification of specific barriers to recovery, including the addressing of Behavioral Health needs of the impacted population with identified core mission areas vital to recovery for communities and citizens.</a:t>
            </a:r>
          </a:p>
        </p:txBody>
      </p:sp>
    </p:spTree>
    <p:extLst>
      <p:ext uri="{BB962C8B-B14F-4D97-AF65-F5344CB8AC3E}">
        <p14:creationId xmlns:p14="http://schemas.microsoft.com/office/powerpoint/2010/main" val="147531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a:extLst>
              <a:ext uri="{FF2B5EF4-FFF2-40B4-BE49-F238E27FC236}">
                <a16:creationId xmlns:a16="http://schemas.microsoft.com/office/drawing/2014/main" id="{87E47ABA-88F6-4478-9811-DBAF9B3BE228}"/>
              </a:ext>
            </a:extLst>
          </p:cNvPr>
          <p:cNvSpPr>
            <a:spLocks noGrp="1"/>
          </p:cNvSpPr>
          <p:nvPr>
            <p:ph type="title"/>
          </p:nvPr>
        </p:nvSpPr>
        <p:spPr/>
        <p:txBody>
          <a:bodyPr/>
          <a:lstStyle/>
          <a:p>
            <a:pPr algn="ctr"/>
            <a:r>
              <a:rPr lang="en-US" dirty="0"/>
              <a:t>MO HSS Recovery Team: Members</a:t>
            </a:r>
          </a:p>
        </p:txBody>
      </p:sp>
      <p:sp>
        <p:nvSpPr>
          <p:cNvPr id="3" name="Content Placeholder 2">
            <a:extLst>
              <a:ext uri="{FF2B5EF4-FFF2-40B4-BE49-F238E27FC236}">
                <a16:creationId xmlns:a16="http://schemas.microsoft.com/office/drawing/2014/main" id="{15B801E1-0C48-4FAF-9D27-96868B3F0953}"/>
              </a:ext>
            </a:extLst>
          </p:cNvPr>
          <p:cNvSpPr>
            <a:spLocks noGrp="1"/>
          </p:cNvSpPr>
          <p:nvPr>
            <p:ph idx="1"/>
          </p:nvPr>
        </p:nvSpPr>
        <p:spPr>
          <a:xfrm>
            <a:off x="838200" y="1373835"/>
            <a:ext cx="10515600" cy="4903140"/>
          </a:xfrm>
        </p:spPr>
        <p:txBody>
          <a:bodyPr>
            <a:normAutofit fontScale="92500" lnSpcReduction="10000"/>
          </a:bodyPr>
          <a:lstStyle/>
          <a:p>
            <a:pPr>
              <a:spcBef>
                <a:spcPts val="300"/>
              </a:spcBef>
              <a:spcAft>
                <a:spcPts val="600"/>
              </a:spcAft>
            </a:pPr>
            <a:r>
              <a:rPr lang="en-US" sz="2600" dirty="0"/>
              <a:t>Steve Bollin, MPA, Director</a:t>
            </a:r>
          </a:p>
          <a:p>
            <a:pPr lvl="1">
              <a:spcBef>
                <a:spcPts val="300"/>
              </a:spcBef>
              <a:spcAft>
                <a:spcPts val="600"/>
              </a:spcAft>
            </a:pPr>
            <a:r>
              <a:rPr lang="en-US" sz="2600" dirty="0"/>
              <a:t>Division of Regulation &amp; Licensure, Missouri Dept. of Health and Senior Services (DHSS)</a:t>
            </a:r>
          </a:p>
          <a:p>
            <a:pPr lvl="1">
              <a:spcBef>
                <a:spcPts val="300"/>
              </a:spcBef>
              <a:spcAft>
                <a:spcPts val="600"/>
              </a:spcAft>
            </a:pPr>
            <a:r>
              <a:rPr lang="en-US" sz="2600" dirty="0"/>
              <a:t>MO HSS Recovery Support Function (RSF) Lead</a:t>
            </a:r>
          </a:p>
          <a:p>
            <a:pPr>
              <a:spcBef>
                <a:spcPts val="300"/>
              </a:spcBef>
              <a:spcAft>
                <a:spcPts val="600"/>
              </a:spcAft>
            </a:pPr>
            <a:r>
              <a:rPr lang="en-US" sz="2600" dirty="0"/>
              <a:t>Sara Shirk, R7 Recovery Coordinator</a:t>
            </a:r>
          </a:p>
          <a:p>
            <a:pPr lvl="1">
              <a:spcBef>
                <a:spcPts val="300"/>
              </a:spcBef>
              <a:spcAft>
                <a:spcPts val="600"/>
              </a:spcAft>
            </a:pPr>
            <a:r>
              <a:rPr lang="en-US" sz="2600" dirty="0"/>
              <a:t>HHS/ASPR Division of Community Mitigation and Recovery (DCMR)</a:t>
            </a:r>
          </a:p>
          <a:p>
            <a:pPr lvl="1">
              <a:spcBef>
                <a:spcPts val="300"/>
              </a:spcBef>
              <a:spcAft>
                <a:spcPts val="600"/>
              </a:spcAft>
            </a:pPr>
            <a:r>
              <a:rPr lang="en-US" sz="2600" dirty="0"/>
              <a:t>Region 7 (IA, KS, MO, NE &amp; 9 Federally Recognized Sovereign Tribes)</a:t>
            </a:r>
          </a:p>
          <a:p>
            <a:pPr>
              <a:spcBef>
                <a:spcPts val="300"/>
              </a:spcBef>
              <a:spcAft>
                <a:spcPts val="600"/>
              </a:spcAft>
            </a:pPr>
            <a:r>
              <a:rPr lang="en-US" sz="2600" dirty="0"/>
              <a:t>Scott Dugas, Team Lead for R1, R7, and R9</a:t>
            </a:r>
          </a:p>
          <a:p>
            <a:pPr lvl="1">
              <a:spcBef>
                <a:spcPts val="300"/>
              </a:spcBef>
              <a:spcAft>
                <a:spcPts val="600"/>
              </a:spcAft>
            </a:pPr>
            <a:r>
              <a:rPr lang="en-US" sz="2600" dirty="0"/>
              <a:t>HHS/ASPR Division of Community Mitigation and Recovery (DCMR)</a:t>
            </a:r>
          </a:p>
          <a:p>
            <a:pPr>
              <a:spcBef>
                <a:spcPts val="300"/>
              </a:spcBef>
              <a:spcAft>
                <a:spcPts val="600"/>
              </a:spcAft>
            </a:pPr>
            <a:r>
              <a:rPr lang="en-US" sz="2600" dirty="0"/>
              <a:t>Brenda Bell-White, HSS RSF Liaison</a:t>
            </a:r>
          </a:p>
          <a:p>
            <a:pPr lvl="1">
              <a:spcBef>
                <a:spcPts val="300"/>
              </a:spcBef>
              <a:spcAft>
                <a:spcPts val="600"/>
              </a:spcAft>
            </a:pPr>
            <a:r>
              <a:rPr lang="en-US" sz="2600" dirty="0"/>
              <a:t>FEMA Interagency Recovery Coordination (IRC)</a:t>
            </a:r>
          </a:p>
          <a:p>
            <a:pPr lvl="1">
              <a:spcBef>
                <a:spcPts val="300"/>
              </a:spcBef>
              <a:spcAft>
                <a:spcPts val="600"/>
              </a:spcAft>
            </a:pPr>
            <a:r>
              <a:rPr lang="en-US" sz="2600" dirty="0"/>
              <a:t>DR-4665-MO </a:t>
            </a:r>
          </a:p>
          <a:p>
            <a:pPr lvl="1">
              <a:spcAft>
                <a:spcPts val="600"/>
              </a:spcAft>
            </a:pPr>
            <a:endParaRPr lang="en-US" sz="2133" dirty="0"/>
          </a:p>
        </p:txBody>
      </p:sp>
    </p:spTree>
    <p:extLst>
      <p:ext uri="{BB962C8B-B14F-4D97-AF65-F5344CB8AC3E}">
        <p14:creationId xmlns:p14="http://schemas.microsoft.com/office/powerpoint/2010/main" val="311276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a:extLst>
              <a:ext uri="{FF2B5EF4-FFF2-40B4-BE49-F238E27FC236}">
                <a16:creationId xmlns:a16="http://schemas.microsoft.com/office/drawing/2014/main" id="{87E47ABA-88F6-4478-9811-DBAF9B3BE228}"/>
              </a:ext>
            </a:extLst>
          </p:cNvPr>
          <p:cNvSpPr>
            <a:spLocks noGrp="1"/>
          </p:cNvSpPr>
          <p:nvPr>
            <p:ph type="title"/>
          </p:nvPr>
        </p:nvSpPr>
        <p:spPr/>
        <p:txBody>
          <a:bodyPr/>
          <a:lstStyle/>
          <a:p>
            <a:pPr algn="ctr"/>
            <a:r>
              <a:rPr lang="en-US" dirty="0"/>
              <a:t>MO HSS Recovery Team: DR-4665-MO</a:t>
            </a:r>
          </a:p>
        </p:txBody>
      </p:sp>
      <p:sp>
        <p:nvSpPr>
          <p:cNvPr id="3" name="Content Placeholder 2">
            <a:extLst>
              <a:ext uri="{FF2B5EF4-FFF2-40B4-BE49-F238E27FC236}">
                <a16:creationId xmlns:a16="http://schemas.microsoft.com/office/drawing/2014/main" id="{15B801E1-0C48-4FAF-9D27-96868B3F0953}"/>
              </a:ext>
            </a:extLst>
          </p:cNvPr>
          <p:cNvSpPr>
            <a:spLocks noGrp="1"/>
          </p:cNvSpPr>
          <p:nvPr>
            <p:ph idx="1"/>
          </p:nvPr>
        </p:nvSpPr>
        <p:spPr/>
        <p:txBody>
          <a:bodyPr>
            <a:normAutofit/>
          </a:bodyPr>
          <a:lstStyle/>
          <a:p>
            <a:r>
              <a:rPr lang="en-US" sz="2400" dirty="0"/>
              <a:t>SEMA requested assistance and recommended the activation of the HSS Recovery Support Function (RSF)</a:t>
            </a:r>
          </a:p>
          <a:p>
            <a:r>
              <a:rPr lang="en-US" sz="2400" dirty="0"/>
              <a:t>This is led by Missouri’s DHSS and federally supported by ASPR DCMR</a:t>
            </a:r>
          </a:p>
          <a:p>
            <a:pPr>
              <a:spcAft>
                <a:spcPts val="600"/>
              </a:spcAft>
            </a:pPr>
            <a:r>
              <a:rPr lang="en-US" sz="2400" dirty="0"/>
              <a:t>HSS contains the programmatic and operational activities to conduct field and recovery help during activations </a:t>
            </a:r>
          </a:p>
          <a:p>
            <a:pPr>
              <a:spcAft>
                <a:spcPts val="600"/>
              </a:spcAft>
            </a:pPr>
            <a:r>
              <a:rPr lang="en-US" sz="2400" dirty="0"/>
              <a:t>HSS provides technical assistance and working with states, local entities, and others in the identification of specific barriers to recovery within core mission areas vital to recovery for communities</a:t>
            </a:r>
          </a:p>
          <a:p>
            <a:pPr>
              <a:spcAft>
                <a:spcPts val="600"/>
              </a:spcAft>
            </a:pPr>
            <a:r>
              <a:rPr lang="en-US" sz="2400" dirty="0"/>
              <a:t>HSS works alongside state and local entities to develop courses of action for capacity building of HSS systems</a:t>
            </a:r>
          </a:p>
        </p:txBody>
      </p:sp>
    </p:spTree>
    <p:extLst>
      <p:ext uri="{BB962C8B-B14F-4D97-AF65-F5344CB8AC3E}">
        <p14:creationId xmlns:p14="http://schemas.microsoft.com/office/powerpoint/2010/main" val="205114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lth &amp; Social Services RSF Supporting Equitable Recovery">
            <a:extLst>
              <a:ext uri="{FF2B5EF4-FFF2-40B4-BE49-F238E27FC236}">
                <a16:creationId xmlns:a16="http://schemas.microsoft.com/office/drawing/2014/main" id="{DD025B5E-B638-4E29-8F6D-31ED2C427C32}"/>
              </a:ext>
            </a:extLst>
          </p:cNvPr>
          <p:cNvSpPr>
            <a:spLocks noGrp="1"/>
          </p:cNvSpPr>
          <p:nvPr>
            <p:ph type="title"/>
          </p:nvPr>
        </p:nvSpPr>
        <p:spPr>
          <a:xfrm>
            <a:off x="228600" y="205934"/>
            <a:ext cx="11582399" cy="860425"/>
          </a:xfrm>
        </p:spPr>
        <p:txBody>
          <a:bodyPr>
            <a:normAutofit/>
          </a:bodyPr>
          <a:lstStyle/>
          <a:p>
            <a:r>
              <a:rPr lang="en-US" dirty="0"/>
              <a:t>Health &amp; Social Services RSF Supporting Equitable Recovery</a:t>
            </a:r>
          </a:p>
        </p:txBody>
      </p:sp>
      <p:sp>
        <p:nvSpPr>
          <p:cNvPr id="3" name="Content Placeholder 2" descr="Mission: Assist locally-led recovery efforts in the equitable restoration of the public health, healthcare and social services networks to promote the resilience, health and well-being of affected individuals and communities along the following five (5) Core Mission Areas &amp; four (4) Cross-Cutting Principles.&#10;">
            <a:extLst>
              <a:ext uri="{FF2B5EF4-FFF2-40B4-BE49-F238E27FC236}">
                <a16:creationId xmlns:a16="http://schemas.microsoft.com/office/drawing/2014/main" id="{15E94F53-04F6-48E6-A6C9-FBA734FFE3BE}"/>
              </a:ext>
            </a:extLst>
          </p:cNvPr>
          <p:cNvSpPr>
            <a:spLocks noGrp="1"/>
          </p:cNvSpPr>
          <p:nvPr>
            <p:ph idx="1"/>
          </p:nvPr>
        </p:nvSpPr>
        <p:spPr>
          <a:xfrm>
            <a:off x="304801" y="1210053"/>
            <a:ext cx="11582399" cy="954299"/>
          </a:xfrm>
        </p:spPr>
        <p:txBody>
          <a:bodyPr>
            <a:normAutofit fontScale="92500"/>
          </a:bodyPr>
          <a:lstStyle/>
          <a:p>
            <a:pPr marL="0" indent="0">
              <a:buNone/>
            </a:pPr>
            <a:r>
              <a:rPr lang="en-US" b="1" dirty="0"/>
              <a:t>Mission:</a:t>
            </a:r>
            <a:r>
              <a:rPr lang="en-US" dirty="0"/>
              <a:t> </a:t>
            </a:r>
            <a:r>
              <a:rPr lang="en-US" i="1" dirty="0"/>
              <a:t>Assist locally-led recovery efforts in the equitable restoration of the public health, healthcare and social services networks to promote the resilience, health and well-being of affected individuals and communities along the following five (5) Core Mission Areas &amp; four (4) Cross-Cutting Principles.</a:t>
            </a:r>
            <a:endParaRPr lang="en-US" b="1" i="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pic>
        <p:nvPicPr>
          <p:cNvPr id="26" name="Picture 25" descr="Diagram of the 5 Core Mission areas and 4 Cross-Cutting Principles for the Health and Social Services (HSS) RSF that include: &#10;5 Core Mission Areas: Healthcare, Human Services, Public Health and  Environmental Health, Behavioral Health, and Education&#10;4 Cross-Cutting Principles: Integration of access and functional needs; Needs of children, youth, older adults, and families; Climate resilience and sustainability; Equity: race, ethnicity, gender, and sexual orientation">
            <a:extLst>
              <a:ext uri="{FF2B5EF4-FFF2-40B4-BE49-F238E27FC236}">
                <a16:creationId xmlns:a16="http://schemas.microsoft.com/office/drawing/2014/main" id="{341950E9-ADDF-46EE-AEFB-368443732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484" y="2281906"/>
            <a:ext cx="11918720" cy="3690887"/>
          </a:xfrm>
          <a:prstGeom prst="rect">
            <a:avLst/>
          </a:prstGeom>
        </p:spPr>
      </p:pic>
    </p:spTree>
    <p:extLst>
      <p:ext uri="{BB962C8B-B14F-4D97-AF65-F5344CB8AC3E}">
        <p14:creationId xmlns:p14="http://schemas.microsoft.com/office/powerpoint/2010/main" val="202704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a:extLst>
              <a:ext uri="{FF2B5EF4-FFF2-40B4-BE49-F238E27FC236}">
                <a16:creationId xmlns:a16="http://schemas.microsoft.com/office/drawing/2014/main" id="{87E47ABA-88F6-4478-9811-DBAF9B3BE228}"/>
              </a:ext>
            </a:extLst>
          </p:cNvPr>
          <p:cNvSpPr>
            <a:spLocks noGrp="1"/>
          </p:cNvSpPr>
          <p:nvPr>
            <p:ph type="title"/>
          </p:nvPr>
        </p:nvSpPr>
        <p:spPr/>
        <p:txBody>
          <a:bodyPr/>
          <a:lstStyle/>
          <a:p>
            <a:pPr algn="ctr"/>
            <a:r>
              <a:rPr lang="en-US" dirty="0"/>
              <a:t>HSS Considerations</a:t>
            </a:r>
          </a:p>
        </p:txBody>
      </p:sp>
      <p:sp>
        <p:nvSpPr>
          <p:cNvPr id="3" name="Content Placeholder 2">
            <a:extLst>
              <a:ext uri="{FF2B5EF4-FFF2-40B4-BE49-F238E27FC236}">
                <a16:creationId xmlns:a16="http://schemas.microsoft.com/office/drawing/2014/main" id="{15B801E1-0C48-4FAF-9D27-96868B3F0953}"/>
              </a:ext>
            </a:extLst>
          </p:cNvPr>
          <p:cNvSpPr>
            <a:spLocks noGrp="1"/>
          </p:cNvSpPr>
          <p:nvPr>
            <p:ph idx="1"/>
          </p:nvPr>
        </p:nvSpPr>
        <p:spPr/>
        <p:txBody>
          <a:bodyPr>
            <a:normAutofit lnSpcReduction="10000"/>
          </a:bodyPr>
          <a:lstStyle/>
          <a:p>
            <a:pPr>
              <a:spcAft>
                <a:spcPts val="600"/>
              </a:spcAft>
            </a:pPr>
            <a:r>
              <a:rPr lang="en-US" sz="2400" dirty="0"/>
              <a:t>Whether there is a need for creation of organizations or processes to address HSS needs.</a:t>
            </a:r>
          </a:p>
          <a:p>
            <a:pPr>
              <a:spcAft>
                <a:spcPts val="600"/>
              </a:spcAft>
            </a:pPr>
            <a:r>
              <a:rPr lang="en-US" sz="2400" dirty="0"/>
              <a:t>Areas where HSS are impacted (e.g., access to care, healthcare facilities, schools, childcare, etc.).</a:t>
            </a:r>
          </a:p>
          <a:p>
            <a:pPr>
              <a:spcAft>
                <a:spcPts val="600"/>
              </a:spcAft>
            </a:pPr>
            <a:r>
              <a:rPr lang="en-US" sz="2400" dirty="0"/>
              <a:t>Diminished capacity/access or displacement of healthcare, public health, or social services infrastructure or delivery systems or providers.</a:t>
            </a:r>
          </a:p>
          <a:p>
            <a:pPr>
              <a:spcAft>
                <a:spcPts val="600"/>
              </a:spcAft>
            </a:pPr>
            <a:r>
              <a:rPr lang="en-US" sz="2400" dirty="0"/>
              <a:t>Elevated air/water environmental health risks and/or food safety risks.</a:t>
            </a:r>
          </a:p>
          <a:p>
            <a:pPr>
              <a:spcAft>
                <a:spcPts val="600"/>
              </a:spcAft>
            </a:pPr>
            <a:r>
              <a:rPr lang="en-US" sz="2400" dirty="0"/>
              <a:t>Disaster-caused impacts or impairments to HSS provided to children, youth, and schools.</a:t>
            </a:r>
          </a:p>
          <a:p>
            <a:pPr>
              <a:spcAft>
                <a:spcPts val="600"/>
              </a:spcAft>
            </a:pPr>
            <a:r>
              <a:rPr lang="en-US" sz="2400" dirty="0"/>
              <a:t>Prolonged disaster impacts to school facilities and/or educational environment.</a:t>
            </a:r>
          </a:p>
        </p:txBody>
      </p:sp>
    </p:spTree>
    <p:extLst>
      <p:ext uri="{BB962C8B-B14F-4D97-AF65-F5344CB8AC3E}">
        <p14:creationId xmlns:p14="http://schemas.microsoft.com/office/powerpoint/2010/main" val="34441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54289"/>
            <a:ext cx="10515600" cy="1325563"/>
          </a:xfrm>
        </p:spPr>
        <p:txBody>
          <a:bodyPr/>
          <a:lstStyle/>
          <a:p>
            <a:pPr algn="ctr"/>
            <a:r>
              <a:rPr lang="en-US" b="1" dirty="0">
                <a:solidFill>
                  <a:srgbClr val="C00000"/>
                </a:solidFill>
              </a:rPr>
              <a:t>Levers of HSS Recovery</a:t>
            </a:r>
          </a:p>
        </p:txBody>
      </p:sp>
      <p:sp>
        <p:nvSpPr>
          <p:cNvPr id="6" name="Oval 5"/>
          <p:cNvSpPr/>
          <p:nvPr/>
        </p:nvSpPr>
        <p:spPr bwMode="auto">
          <a:xfrm>
            <a:off x="55737" y="2928011"/>
            <a:ext cx="2311400" cy="2108200"/>
          </a:xfrm>
          <a:prstGeom prst="ellipse">
            <a:avLst/>
          </a:prstGeom>
          <a:ln w="571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9" rIns="92075" bIns="46039" numCol="1" rtlCol="0" anchor="ctr" anchorCtr="0" compatLnSpc="1">
            <a:prstTxWarp prst="textNoShape">
              <a:avLst/>
            </a:prstTxWarp>
          </a:bodyPr>
          <a:lstStyle/>
          <a:p>
            <a:pPr algn="ctr" defTabSz="914377" eaLnBrk="0" fontAlgn="base" hangingPunct="0">
              <a:spcBef>
                <a:spcPct val="0"/>
              </a:spcBef>
              <a:spcAft>
                <a:spcPct val="0"/>
              </a:spcAft>
              <a:buSzPct val="85000"/>
            </a:pPr>
            <a:r>
              <a:rPr lang="en-US" sz="1733" dirty="0">
                <a:ln w="0"/>
                <a:solidFill>
                  <a:srgbClr val="000000"/>
                </a:solidFill>
                <a:effectLst>
                  <a:outerShdw blurRad="38100" dist="19050" dir="2700000" algn="tl" rotWithShape="0">
                    <a:srgbClr val="000000">
                      <a:alpha val="40000"/>
                    </a:srgbClr>
                  </a:outerShdw>
                </a:effectLst>
                <a:latin typeface="Arial" pitchFamily="34" charset="0"/>
              </a:rPr>
              <a:t>Funding, both Programmatic &amp; Supplemental</a:t>
            </a:r>
          </a:p>
        </p:txBody>
      </p:sp>
      <p:sp>
        <p:nvSpPr>
          <p:cNvPr id="9" name="Plus 8" descr="Image of addition sign or plus sign"/>
          <p:cNvSpPr/>
          <p:nvPr/>
        </p:nvSpPr>
        <p:spPr bwMode="auto">
          <a:xfrm>
            <a:off x="2490730" y="3586931"/>
            <a:ext cx="632177" cy="680269"/>
          </a:xfrm>
          <a:prstGeom prst="mathPlus">
            <a:avLst/>
          </a:prstGeom>
          <a:solidFill>
            <a:schemeClr val="tx1"/>
          </a:solidFill>
          <a:ln w="9525" cap="flat" cmpd="sng" algn="ctr">
            <a:noFill/>
            <a:prstDash val="solid"/>
            <a:round/>
            <a:headEnd type="none" w="med" len="med"/>
            <a:tailEnd type="none" w="med" len="med"/>
          </a:ln>
          <a:effectLst/>
        </p:spPr>
        <p:txBody>
          <a:bodyPr vert="horz" wrap="square" lIns="92075" tIns="46039" rIns="92075" bIns="46039" numCol="1" rtlCol="0" anchor="ctr" anchorCtr="0" compatLnSpc="1">
            <a:prstTxWarp prst="textNoShape">
              <a:avLst/>
            </a:prstTxWarp>
          </a:bodyPr>
          <a:lstStyle/>
          <a:p>
            <a:pPr algn="ctr" defTabSz="914377" eaLnBrk="0" fontAlgn="base" hangingPunct="0">
              <a:spcBef>
                <a:spcPct val="0"/>
              </a:spcBef>
              <a:spcAft>
                <a:spcPct val="0"/>
              </a:spcAft>
              <a:buSzPct val="85000"/>
            </a:pPr>
            <a:endParaRPr lang="en-US" sz="2800" b="1" dirty="0">
              <a:solidFill>
                <a:srgbClr val="FFFFFF"/>
              </a:solidFill>
              <a:effectLst>
                <a:outerShdw blurRad="38100" dist="38100" dir="2700000" algn="tl">
                  <a:srgbClr val="000000">
                    <a:alpha val="43137"/>
                  </a:srgbClr>
                </a:outerShdw>
              </a:effectLst>
              <a:latin typeface="Arial" pitchFamily="34" charset="0"/>
            </a:endParaRPr>
          </a:p>
        </p:txBody>
      </p:sp>
      <p:sp>
        <p:nvSpPr>
          <p:cNvPr id="7" name="Oval 6"/>
          <p:cNvSpPr/>
          <p:nvPr/>
        </p:nvSpPr>
        <p:spPr bwMode="auto">
          <a:xfrm>
            <a:off x="3288693" y="2928011"/>
            <a:ext cx="2326283" cy="2108200"/>
          </a:xfrm>
          <a:prstGeom prst="ellipse">
            <a:avLst/>
          </a:prstGeom>
          <a:ln w="571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9" rIns="92075" bIns="46039" numCol="1" rtlCol="0" anchor="ctr" anchorCtr="0" compatLnSpc="1">
            <a:prstTxWarp prst="textNoShape">
              <a:avLst/>
            </a:prstTxWarp>
          </a:bodyPr>
          <a:lstStyle/>
          <a:p>
            <a:pPr algn="ctr" defTabSz="914377" eaLnBrk="0" fontAlgn="base" hangingPunct="0">
              <a:spcBef>
                <a:spcPct val="0"/>
              </a:spcBef>
              <a:spcAft>
                <a:spcPct val="0"/>
              </a:spcAft>
              <a:buSzPct val="85000"/>
            </a:pPr>
            <a:r>
              <a:rPr lang="en-US" sz="1733" dirty="0">
                <a:ln w="0"/>
                <a:solidFill>
                  <a:srgbClr val="000000"/>
                </a:solidFill>
                <a:effectLst>
                  <a:outerShdw blurRad="38100" dist="19050" dir="2700000" algn="tl" rotWithShape="0">
                    <a:srgbClr val="000000">
                      <a:alpha val="40000"/>
                    </a:srgbClr>
                  </a:outerShdw>
                </a:effectLst>
                <a:latin typeface="Arial" pitchFamily="34" charset="0"/>
              </a:rPr>
              <a:t>Subject-Matter Expertise</a:t>
            </a:r>
          </a:p>
        </p:txBody>
      </p:sp>
      <p:sp>
        <p:nvSpPr>
          <p:cNvPr id="10" name="Equal 9" descr="Image of equal sign"/>
          <p:cNvSpPr/>
          <p:nvPr/>
        </p:nvSpPr>
        <p:spPr bwMode="auto">
          <a:xfrm>
            <a:off x="5780762" y="3712491"/>
            <a:ext cx="630476" cy="453413"/>
          </a:xfrm>
          <a:prstGeom prst="mathEqual">
            <a:avLst/>
          </a:prstGeom>
          <a:solidFill>
            <a:schemeClr val="tx1"/>
          </a:solidFill>
          <a:ln w="9525" cap="flat" cmpd="sng" algn="ctr">
            <a:noFill/>
            <a:prstDash val="solid"/>
            <a:round/>
            <a:headEnd type="none" w="med" len="med"/>
            <a:tailEnd type="none" w="med" len="med"/>
          </a:ln>
          <a:effectLst/>
        </p:spPr>
        <p:txBody>
          <a:bodyPr vert="horz" wrap="square" lIns="92075" tIns="46039" rIns="92075" bIns="46039" numCol="1" rtlCol="0" anchor="ctr" anchorCtr="0" compatLnSpc="1">
            <a:prstTxWarp prst="textNoShape">
              <a:avLst/>
            </a:prstTxWarp>
          </a:bodyPr>
          <a:lstStyle/>
          <a:p>
            <a:pPr algn="ctr" defTabSz="914377" eaLnBrk="0" fontAlgn="base" hangingPunct="0">
              <a:spcBef>
                <a:spcPct val="0"/>
              </a:spcBef>
              <a:spcAft>
                <a:spcPct val="0"/>
              </a:spcAft>
              <a:buSzPct val="85000"/>
            </a:pPr>
            <a:endParaRPr lang="en-US" sz="2800" b="1" dirty="0">
              <a:solidFill>
                <a:srgbClr val="FFFFFF"/>
              </a:solidFill>
              <a:effectLst>
                <a:outerShdw blurRad="38100" dist="38100" dir="2700000" algn="tl">
                  <a:srgbClr val="000000">
                    <a:alpha val="43137"/>
                  </a:srgbClr>
                </a:outerShdw>
              </a:effectLst>
              <a:latin typeface="Arial" pitchFamily="34" charset="0"/>
            </a:endParaRPr>
          </a:p>
        </p:txBody>
      </p:sp>
      <p:pic>
        <p:nvPicPr>
          <p:cNvPr id="28" name="Picture 27" descr="Diagram&#10;Includes boxes of possible outcomes, including Convening / Coalition Building, System Assessment, Peer-to-Peer SME Deliver, Targeted Support, Technical Assistance, Program Funding, Capacity Building, Training and Skill-sharing, and Steady-State Grants.">
            <a:extLst>
              <a:ext uri="{FF2B5EF4-FFF2-40B4-BE49-F238E27FC236}">
                <a16:creationId xmlns:a16="http://schemas.microsoft.com/office/drawing/2014/main" id="{2F280881-04EF-40EA-A7A1-C7C4AF667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735" y="2235996"/>
            <a:ext cx="5401477" cy="3406404"/>
          </a:xfrm>
          <a:prstGeom prst="rect">
            <a:avLst/>
          </a:prstGeom>
        </p:spPr>
      </p:pic>
    </p:spTree>
    <p:extLst>
      <p:ext uri="{BB962C8B-B14F-4D97-AF65-F5344CB8AC3E}">
        <p14:creationId xmlns:p14="http://schemas.microsoft.com/office/powerpoint/2010/main" val="44074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R-4665-MO &#10;St. Charles County, St. Louis County, and the City of St. Louis">
            <a:extLst>
              <a:ext uri="{FF2B5EF4-FFF2-40B4-BE49-F238E27FC236}">
                <a16:creationId xmlns:a16="http://schemas.microsoft.com/office/drawing/2014/main" id="{791D2283-3113-4842-BA38-6979597A93E0}"/>
              </a:ext>
            </a:extLst>
          </p:cNvPr>
          <p:cNvSpPr>
            <a:spLocks noGrp="1"/>
          </p:cNvSpPr>
          <p:nvPr>
            <p:ph type="title"/>
          </p:nvPr>
        </p:nvSpPr>
        <p:spPr/>
        <p:txBody>
          <a:bodyPr>
            <a:normAutofit/>
          </a:bodyPr>
          <a:lstStyle/>
          <a:p>
            <a:r>
              <a:rPr lang="en-US" dirty="0"/>
              <a:t>DR-4665-MO </a:t>
            </a:r>
            <a:br>
              <a:rPr lang="en-US" dirty="0"/>
            </a:br>
            <a:r>
              <a:rPr lang="en-US" dirty="0"/>
              <a:t>St. Charles County, St. Louis County, and the City of St. Louis</a:t>
            </a:r>
          </a:p>
        </p:txBody>
      </p:sp>
      <p:sp>
        <p:nvSpPr>
          <p:cNvPr id="3" name="Content Placeholder 2" descr="July 2022 Flooding – Recovery Needs Strategy:&#10;The HSS RNA and Recovery Strategy Development (RSD) / COA’s includes coordinating with the Missouri HSS RSF Lead to gather local HSS post-disaster concerns. &#10;The Missouri HSS RSF Lead with the Department of Health and Senior Services (DHHS), FEMA liaison, and federal HHS ASPR recovery will be visiting localities to conduct recovery listening sessions. &#10;Understanding pre- and post-disaster system gaps and needs will support the development of potential courses of action (COA’s) for local HSS recovery planning. &#10;Systems include health care systems, public health/environmental health, behavioral health, social services, and education. Listening sessions will be held with persons who have specific knowledge of gaps and needs in identified program areas. &#10;">
            <a:extLst>
              <a:ext uri="{FF2B5EF4-FFF2-40B4-BE49-F238E27FC236}">
                <a16:creationId xmlns:a16="http://schemas.microsoft.com/office/drawing/2014/main" id="{0E2EA49A-1258-4E66-B257-63AEC477A0DF}"/>
              </a:ext>
            </a:extLst>
          </p:cNvPr>
          <p:cNvSpPr>
            <a:spLocks noGrp="1"/>
          </p:cNvSpPr>
          <p:nvPr>
            <p:ph idx="1"/>
          </p:nvPr>
        </p:nvSpPr>
        <p:spPr/>
        <p:txBody>
          <a:bodyPr>
            <a:normAutofit/>
          </a:bodyPr>
          <a:lstStyle/>
          <a:p>
            <a:pPr>
              <a:lnSpc>
                <a:spcPct val="80000"/>
              </a:lnSpc>
              <a:spcAft>
                <a:spcPts val="1000"/>
              </a:spcAft>
            </a:pPr>
            <a:r>
              <a:rPr lang="en-US" b="1" i="0" dirty="0">
                <a:solidFill>
                  <a:srgbClr val="000000"/>
                </a:solidFill>
                <a:effectLst/>
                <a:latin typeface="Calibri" panose="020F0502020204030204" pitchFamily="34" charset="0"/>
              </a:rPr>
              <a:t>July 2022 Flooding – Recovery Needs Strategy:</a:t>
            </a:r>
          </a:p>
          <a:p>
            <a:pPr lvl="1">
              <a:lnSpc>
                <a:spcPct val="80000"/>
              </a:lnSpc>
              <a:spcAft>
                <a:spcPts val="1000"/>
              </a:spcAft>
            </a:pPr>
            <a:r>
              <a:rPr lang="en-US" b="0" i="0" dirty="0">
                <a:solidFill>
                  <a:srgbClr val="000000"/>
                </a:solidFill>
                <a:effectLst/>
                <a:latin typeface="Calibri" panose="020F0502020204030204" pitchFamily="34" charset="0"/>
              </a:rPr>
              <a:t>The HSS RNA and Recovery Strategy Development (RSD) / COA’s includes coordinating with the Missouri HSS RSF Lead to gather local HSS post-disaster concerns. </a:t>
            </a:r>
          </a:p>
          <a:p>
            <a:pPr lvl="1">
              <a:lnSpc>
                <a:spcPct val="80000"/>
              </a:lnSpc>
              <a:spcAft>
                <a:spcPts val="1000"/>
              </a:spcAft>
            </a:pPr>
            <a:r>
              <a:rPr lang="en-US" b="0" i="0" dirty="0">
                <a:solidFill>
                  <a:srgbClr val="000000"/>
                </a:solidFill>
                <a:effectLst/>
                <a:latin typeface="Calibri" panose="020F0502020204030204" pitchFamily="34" charset="0"/>
              </a:rPr>
              <a:t>The Missouri HSS RSF Lead with the Department of Health and Senior Services (DHHS), FEMA liaison, and federal HHS ASPR recovery will be visiting localities to conduct recovery listening sessions. </a:t>
            </a:r>
          </a:p>
          <a:p>
            <a:pPr lvl="1">
              <a:lnSpc>
                <a:spcPct val="80000"/>
              </a:lnSpc>
              <a:spcAft>
                <a:spcPts val="1000"/>
              </a:spcAft>
            </a:pPr>
            <a:r>
              <a:rPr lang="en-US" b="0" i="0" dirty="0">
                <a:solidFill>
                  <a:srgbClr val="000000"/>
                </a:solidFill>
                <a:effectLst/>
                <a:latin typeface="Calibri" panose="020F0502020204030204" pitchFamily="34" charset="0"/>
              </a:rPr>
              <a:t>Understanding pre- and post-disaster system gaps and needs will support the development of potential courses of action (COA’s) for local HSS recovery planning. </a:t>
            </a:r>
          </a:p>
          <a:p>
            <a:pPr lvl="1">
              <a:lnSpc>
                <a:spcPct val="80000"/>
              </a:lnSpc>
              <a:spcAft>
                <a:spcPts val="1000"/>
              </a:spcAft>
            </a:pPr>
            <a:r>
              <a:rPr lang="en-US" b="0" i="0" dirty="0">
                <a:solidFill>
                  <a:srgbClr val="000000"/>
                </a:solidFill>
                <a:effectLst/>
                <a:latin typeface="Calibri" panose="020F0502020204030204" pitchFamily="34" charset="0"/>
              </a:rPr>
              <a:t>Systems include health care systems, public health/environmental health, behavioral health, social services, and education. Listening sessions will be held with persons who have specific knowledge of gaps and needs in identified program areas. </a:t>
            </a:r>
          </a:p>
        </p:txBody>
      </p:sp>
    </p:spTree>
    <p:extLst>
      <p:ext uri="{BB962C8B-B14F-4D97-AF65-F5344CB8AC3E}">
        <p14:creationId xmlns:p14="http://schemas.microsoft.com/office/powerpoint/2010/main" val="275801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R-4665-MO &#10;HSS RNA Strategy">
            <a:extLst>
              <a:ext uri="{FF2B5EF4-FFF2-40B4-BE49-F238E27FC236}">
                <a16:creationId xmlns:a16="http://schemas.microsoft.com/office/drawing/2014/main" id="{791D2283-3113-4842-BA38-6979597A93E0}"/>
              </a:ext>
            </a:extLst>
          </p:cNvPr>
          <p:cNvSpPr>
            <a:spLocks noGrp="1"/>
          </p:cNvSpPr>
          <p:nvPr>
            <p:ph type="title"/>
          </p:nvPr>
        </p:nvSpPr>
        <p:spPr/>
        <p:txBody>
          <a:bodyPr>
            <a:normAutofit/>
          </a:bodyPr>
          <a:lstStyle/>
          <a:p>
            <a:r>
              <a:rPr lang="en-US" dirty="0"/>
              <a:t>DR-4665-MO </a:t>
            </a:r>
            <a:br>
              <a:rPr lang="en-US" dirty="0"/>
            </a:br>
            <a:r>
              <a:rPr lang="en-US" dirty="0"/>
              <a:t>HSS RNA Strategy</a:t>
            </a:r>
          </a:p>
        </p:txBody>
      </p:sp>
      <p:graphicFrame>
        <p:nvGraphicFramePr>
          <p:cNvPr id="4" name="Diagram 3" descr="Smart art image with five vertical text boxes and two horizontal and second horizontal is an arrow box. ">
            <a:extLst>
              <a:ext uri="{FF2B5EF4-FFF2-40B4-BE49-F238E27FC236}">
                <a16:creationId xmlns:a16="http://schemas.microsoft.com/office/drawing/2014/main" id="{DC490817-A955-45A7-970D-105106B27C21}"/>
              </a:ext>
            </a:extLst>
          </p:cNvPr>
          <p:cNvGraphicFramePr/>
          <p:nvPr>
            <p:extLst>
              <p:ext uri="{D42A27DB-BD31-4B8C-83A1-F6EECF244321}">
                <p14:modId xmlns:p14="http://schemas.microsoft.com/office/powerpoint/2010/main" val="2642427757"/>
              </p:ext>
            </p:extLst>
          </p:nvPr>
        </p:nvGraphicFramePr>
        <p:xfrm>
          <a:off x="385011" y="1230659"/>
          <a:ext cx="10945299" cy="514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556806"/>
      </p:ext>
    </p:extLst>
  </p:cSld>
  <p:clrMapOvr>
    <a:masterClrMapping/>
  </p:clrMapOvr>
</p:sld>
</file>

<file path=ppt/theme/theme1.xml><?xml version="1.0" encoding="utf-8"?>
<a:theme xmlns:a="http://schemas.openxmlformats.org/drawingml/2006/main" name="Office Theme">
  <a:themeElements>
    <a:clrScheme name="ASPR Branded Color Pallet">
      <a:dk1>
        <a:srgbClr val="000000"/>
      </a:dk1>
      <a:lt1>
        <a:sysClr val="window" lastClr="FFFFFF"/>
      </a:lt1>
      <a:dk2>
        <a:srgbClr val="062E61"/>
      </a:dk2>
      <a:lt2>
        <a:srgbClr val="DDE8F4"/>
      </a:lt2>
      <a:accent1>
        <a:srgbClr val="155197"/>
      </a:accent1>
      <a:accent2>
        <a:srgbClr val="990000"/>
      </a:accent2>
      <a:accent3>
        <a:srgbClr val="AA6404"/>
      </a:accent3>
      <a:accent4>
        <a:srgbClr val="FBD098"/>
      </a:accent4>
      <a:accent5>
        <a:srgbClr val="604878"/>
      </a:accent5>
      <a:accent6>
        <a:srgbClr val="4E8542"/>
      </a:accent6>
      <a:hlink>
        <a:srgbClr val="0000FF"/>
      </a:hlink>
      <a:folHlink>
        <a:srgbClr val="800080"/>
      </a:folHlink>
    </a:clrScheme>
    <a:fontScheme name="ASPR Branded PP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11541</TotalTime>
  <Words>1818</Words>
  <Application>Microsoft Office PowerPoint</Application>
  <PresentationFormat>Widescreen</PresentationFormat>
  <Paragraphs>172</Paragraphs>
  <Slides>16</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Times New Roman</vt:lpstr>
      <vt:lpstr>Wingdings</vt:lpstr>
      <vt:lpstr>Office Theme</vt:lpstr>
      <vt:lpstr>1_Custom Design</vt:lpstr>
      <vt:lpstr>DR-4665-MO HSS RSF Mission Assignment</vt:lpstr>
      <vt:lpstr>ASPR DCMR</vt:lpstr>
      <vt:lpstr>MO HSS Recovery Team: Members</vt:lpstr>
      <vt:lpstr>MO HSS Recovery Team: DR-4665-MO</vt:lpstr>
      <vt:lpstr>Health &amp; Social Services RSF Supporting Equitable Recovery</vt:lpstr>
      <vt:lpstr>HSS Considerations</vt:lpstr>
      <vt:lpstr>Levers of HSS Recovery</vt:lpstr>
      <vt:lpstr>DR-4665-MO  St. Charles County, St. Louis County, and the City of St. Louis</vt:lpstr>
      <vt:lpstr>DR-4665-MO  HSS RNA Strategy</vt:lpstr>
      <vt:lpstr>Local Engagement Process</vt:lpstr>
      <vt:lpstr>State Partner Strategy Meetings </vt:lpstr>
      <vt:lpstr>Local Jurisdiction Listening Sessions</vt:lpstr>
      <vt:lpstr>Collating Data</vt:lpstr>
      <vt:lpstr>The HSS RNA, RSD Report, &amp; COA’s</vt:lpstr>
      <vt:lpstr>Find Us Online</vt:lpstr>
      <vt:lpstr>Disclaimer</vt:lpstr>
    </vt:vector>
  </TitlesOfParts>
  <Company>HHS ASPR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ASPR PowerPoint Presentation Template</dc:title>
  <dc:subject>ASPR PowerPoint Presentation Template</dc:subject>
  <dc:creator>Gross, Stephanie (OS/ASPR/OEA)</dc:creator>
  <cp:keywords>ASPR PowerPoint Presentation Template</cp:keywords>
  <cp:lastModifiedBy>Wilbers, Amanda</cp:lastModifiedBy>
  <cp:revision>117</cp:revision>
  <dcterms:created xsi:type="dcterms:W3CDTF">2021-09-14T18:12:50Z</dcterms:created>
  <dcterms:modified xsi:type="dcterms:W3CDTF">2023-07-06T18:29:58Z</dcterms:modified>
  <cp:category>Template</cp:category>
</cp:coreProperties>
</file>