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350"/>
    <a:srgbClr val="BDA87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7A41-1BC5-460A-A7EC-BE86C1D8397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E05C-52C7-4CF5-92F0-E9F7EC0D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50607" y="231820"/>
            <a:ext cx="4857600" cy="6375556"/>
          </a:xfrm>
          <a:prstGeom prst="rect">
            <a:avLst/>
          </a:prstGeom>
          <a:solidFill>
            <a:srgbClr val="14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" y="75816"/>
            <a:ext cx="7039746" cy="6626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0607" y="961316"/>
            <a:ext cx="485760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ELECTED OFFICIAL’S GUIDE</a:t>
            </a:r>
          </a:p>
          <a:p>
            <a:pPr algn="ctr"/>
            <a:r>
              <a:rPr lang="en-US" sz="3200" b="1" dirty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t</a:t>
            </a:r>
            <a:r>
              <a:rPr lang="en-US" sz="32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o Emergency Management</a:t>
            </a:r>
          </a:p>
          <a:p>
            <a:pPr algn="ctr"/>
            <a:endParaRPr 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Thursday, July 20, 2023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12:30pm – 1:15pm</a:t>
            </a: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0625" y="3764509"/>
            <a:ext cx="47475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Adam Stanek</a:t>
            </a:r>
          </a:p>
          <a:p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Lincoln County Emergency Management Director</a:t>
            </a:r>
          </a:p>
          <a:p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astanek@lcmoema.com</a:t>
            </a:r>
          </a:p>
          <a:p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Quentin Laws</a:t>
            </a:r>
          </a:p>
          <a:p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Lincoln County Emergency Management </a:t>
            </a:r>
          </a:p>
          <a:p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Deputy Director</a:t>
            </a:r>
          </a:p>
          <a:p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qlaws@lcmoema.com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3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01" y="1083389"/>
            <a:ext cx="9562412" cy="4702825"/>
          </a:xfrm>
          <a:prstGeom prst="rect">
            <a:avLst/>
          </a:prstGeom>
          <a:ln w="38100">
            <a:solidFill>
              <a:srgbClr val="BDA875"/>
            </a:solidFill>
          </a:ln>
        </p:spPr>
      </p:pic>
    </p:spTree>
    <p:extLst>
      <p:ext uri="{BB962C8B-B14F-4D97-AF65-F5344CB8AC3E}">
        <p14:creationId xmlns:p14="http://schemas.microsoft.com/office/powerpoint/2010/main" val="655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1" y="324908"/>
            <a:ext cx="8891196" cy="927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912012" y="1406768"/>
            <a:ext cx="9917725" cy="574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Available Communication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Incident Size-Up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Begin personal log documentation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Request Mutual-Aid from neighboring jurisdictions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Contact County Emergency Management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Remind staff to keep complete logs of actions and financial records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Begin liaison with other officials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Remember that your role is policy-making, not operational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Contact legal advisors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Review legal responsibilities and authorities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Monitor equity of service based on needs and risks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Use elected officials to request assistance from public and private organizations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50607" y="231820"/>
            <a:ext cx="4857600" cy="6375556"/>
          </a:xfrm>
          <a:prstGeom prst="rect">
            <a:avLst/>
          </a:prstGeom>
          <a:solidFill>
            <a:srgbClr val="14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0607" y="961316"/>
            <a:ext cx="485760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prstClr val="white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ELECTED OFFICIAL’S GUIDE</a:t>
            </a:r>
          </a:p>
          <a:p>
            <a:pPr algn="ctr"/>
            <a:r>
              <a:rPr lang="en-US" sz="3200" b="1" dirty="0">
                <a:ln w="0">
                  <a:solidFill>
                    <a:prstClr val="white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t</a:t>
            </a:r>
            <a:r>
              <a:rPr lang="en-US" sz="3200" b="1" dirty="0" smtClean="0">
                <a:ln w="0">
                  <a:solidFill>
                    <a:prstClr val="white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o Emergency Management</a:t>
            </a:r>
          </a:p>
          <a:p>
            <a:pPr algn="ctr"/>
            <a:endParaRPr lang="en-US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US" sz="2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Thursday, July 20, 2023</a:t>
            </a:r>
          </a:p>
          <a:p>
            <a:pPr algn="ctr"/>
            <a:r>
              <a:rPr lang="en-US" sz="2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12:30pm – 1:15pm</a:t>
            </a:r>
          </a:p>
          <a:p>
            <a:pPr algn="ctr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0625" y="3764509"/>
            <a:ext cx="47475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Adam Stanek</a:t>
            </a:r>
          </a:p>
          <a:p>
            <a:r>
              <a:rPr lang="en-US" sz="16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Lincoln County Emergency Management Director</a:t>
            </a:r>
          </a:p>
          <a:p>
            <a:r>
              <a:rPr lang="en-US" sz="16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astanek@lcmoema.com</a:t>
            </a:r>
          </a:p>
          <a:p>
            <a:endParaRPr lang="en-US" sz="16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US" sz="32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Quentin Laws</a:t>
            </a:r>
          </a:p>
          <a:p>
            <a:r>
              <a:rPr lang="en-US" sz="16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Lincoln County Emergency Management </a:t>
            </a:r>
          </a:p>
          <a:p>
            <a:r>
              <a:rPr lang="en-US" sz="16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Deputy Director</a:t>
            </a:r>
          </a:p>
          <a:p>
            <a:r>
              <a:rPr lang="en-US" sz="16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qlaws@lcmoema.com</a:t>
            </a:r>
            <a:endParaRPr lang="en-US" sz="16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7" y="4328335"/>
            <a:ext cx="6333336" cy="22790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8086" y="1068104"/>
            <a:ext cx="76352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ln w="0">
                  <a:solidFill>
                    <a:prstClr val="white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BUILDING RESILIENT COMMUNITIES THROUGH PARTNERSHIPS</a:t>
            </a:r>
            <a:endParaRPr lang="en-US" sz="4800" b="1" dirty="0" smtClean="0">
              <a:ln w="0">
                <a:solidFill>
                  <a:prstClr val="white"/>
                </a:solidFill>
              </a:ln>
              <a:solidFill>
                <a:srgbClr val="BDA8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8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483" y="452611"/>
            <a:ext cx="1143703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50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LINCOLN COUNTY EMERGENCY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75" y="1635238"/>
            <a:ext cx="7113850" cy="3597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57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356" y="3066757"/>
            <a:ext cx="4853353" cy="27286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Update Branding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Public Outreach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708" y="491282"/>
            <a:ext cx="1101500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50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LINCOLN COUNTY EMERGENCY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62" y="1933216"/>
            <a:ext cx="4009293" cy="3862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423751" lon="2181324" rev="2158493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516652"/>
            <a:ext cx="2213743" cy="2103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608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54" y="1825624"/>
            <a:ext cx="7388016" cy="4351338"/>
          </a:xfrm>
          <a:ln w="381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99057" y="317372"/>
            <a:ext cx="80078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44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ELECTED OFFICIAL’S GUIDE</a:t>
            </a:r>
          </a:p>
          <a:p>
            <a:pPr algn="ctr"/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t</a:t>
            </a:r>
            <a:r>
              <a:rPr lang="en-US" sz="40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o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8353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50" y="1020601"/>
            <a:ext cx="9216372" cy="5000371"/>
          </a:xfrm>
          <a:prstGeom prst="rect">
            <a:avLst/>
          </a:prstGeom>
          <a:ln w="38100">
            <a:solidFill>
              <a:srgbClr val="BDA875"/>
            </a:solidFill>
          </a:ln>
        </p:spPr>
      </p:pic>
    </p:spTree>
    <p:extLst>
      <p:ext uri="{BB962C8B-B14F-4D97-AF65-F5344CB8AC3E}">
        <p14:creationId xmlns:p14="http://schemas.microsoft.com/office/powerpoint/2010/main" val="28943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60" y="220192"/>
            <a:ext cx="7775740" cy="639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7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3" y="1846911"/>
            <a:ext cx="6443003" cy="47104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DA87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4" y="347008"/>
            <a:ext cx="8022485" cy="1261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" y="2229781"/>
            <a:ext cx="4234744" cy="216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" y="4399363"/>
            <a:ext cx="4234744" cy="21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234" y="2050708"/>
            <a:ext cx="595649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Individual Assistance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Public Assistance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Small Business Administration Disaster (SBA) Loan Program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Missouri Disaster Fund</a:t>
            </a:r>
            <a:endParaRPr lang="en-US" sz="3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9057" y="317372"/>
            <a:ext cx="80078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bevelT w="82550" h="38100" prst="coolSlant"/>
            </a:sp3d>
          </a:bodyPr>
          <a:lstStyle/>
          <a:p>
            <a:pPr algn="ctr"/>
            <a:r>
              <a:rPr lang="en-US" sz="44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ELECTED OFFICIAL’S GUIDE</a:t>
            </a:r>
          </a:p>
          <a:p>
            <a:pPr algn="ctr"/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t</a:t>
            </a:r>
            <a:r>
              <a:rPr lang="en-US" sz="4000" b="1" dirty="0" smtClean="0">
                <a:ln w="0">
                  <a:solidFill>
                    <a:schemeClr val="bg1"/>
                  </a:solidFill>
                </a:ln>
                <a:solidFill>
                  <a:srgbClr val="BDA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ea typeface="Microsoft YaHei Light" panose="020B0502040204020203" pitchFamily="34" charset="-122"/>
              </a:rPr>
              <a:t>o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0394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8" y="200857"/>
            <a:ext cx="6212614" cy="6382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" y="2511752"/>
            <a:ext cx="4694864" cy="500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103" y="3237524"/>
            <a:ext cx="4814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Most Important Page in the Elected Official’s Guide</a:t>
            </a:r>
            <a:endParaRPr lang="en-US" sz="3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6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188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 Light</vt:lpstr>
      <vt:lpstr>Arial</vt:lpstr>
      <vt:lpstr>Calibri</vt:lpstr>
      <vt:lpstr>Calibri Light</vt:lpstr>
      <vt:lpstr>Impact</vt:lpstr>
      <vt:lpstr>Office Theme</vt:lpstr>
      <vt:lpstr>PowerPoint Presentation</vt:lpstr>
      <vt:lpstr>LINCOLN COUNTY EMERGENCY MANAGEMENT</vt:lpstr>
      <vt:lpstr>LINCOLN COUNTY EMERGENCY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Shelton</dc:creator>
  <cp:lastModifiedBy>Wilbers, Amanda</cp:lastModifiedBy>
  <cp:revision>24</cp:revision>
  <dcterms:created xsi:type="dcterms:W3CDTF">2023-07-13T12:54:40Z</dcterms:created>
  <dcterms:modified xsi:type="dcterms:W3CDTF">2023-07-24T15:07:32Z</dcterms:modified>
</cp:coreProperties>
</file>