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25" r:id="rId3"/>
    <p:sldId id="326" r:id="rId4"/>
    <p:sldId id="357" r:id="rId5"/>
    <p:sldId id="329" r:id="rId6"/>
    <p:sldId id="279" r:id="rId7"/>
    <p:sldId id="288" r:id="rId8"/>
    <p:sldId id="296" r:id="rId9"/>
    <p:sldId id="347" r:id="rId10"/>
    <p:sldId id="348" r:id="rId11"/>
    <p:sldId id="349" r:id="rId12"/>
    <p:sldId id="350" r:id="rId13"/>
    <p:sldId id="351" r:id="rId14"/>
    <p:sldId id="352" r:id="rId15"/>
    <p:sldId id="286" r:id="rId16"/>
    <p:sldId id="283" r:id="rId17"/>
    <p:sldId id="298" r:id="rId18"/>
    <p:sldId id="301" r:id="rId19"/>
    <p:sldId id="285" r:id="rId20"/>
    <p:sldId id="291" r:id="rId21"/>
    <p:sldId id="312" r:id="rId22"/>
    <p:sldId id="289" r:id="rId23"/>
    <p:sldId id="356" r:id="rId24"/>
    <p:sldId id="29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058"/>
    <a:srgbClr val="5A54A4"/>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70116" autoAdjust="0"/>
  </p:normalViewPr>
  <p:slideViewPr>
    <p:cSldViewPr>
      <p:cViewPr varScale="1">
        <p:scale>
          <a:sx n="81" d="100"/>
          <a:sy n="81" d="100"/>
        </p:scale>
        <p:origin x="21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054E23-07E9-482F-9A48-E0FEBBEBF372}" type="datetimeFigureOut">
              <a:rPr lang="en-US" smtClean="0"/>
              <a:pPr/>
              <a:t>7/17/2023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F2B180-187A-490F-954B-EF64E4A796A9}" type="slidenum">
              <a:rPr lang="en-US" smtClean="0"/>
              <a:pPr/>
              <a:t>‹#›</a:t>
            </a:fld>
            <a:endParaRPr lang="en-US"/>
          </a:p>
        </p:txBody>
      </p:sp>
    </p:spTree>
    <p:extLst>
      <p:ext uri="{BB962C8B-B14F-4D97-AF65-F5344CB8AC3E}">
        <p14:creationId xmlns:p14="http://schemas.microsoft.com/office/powerpoint/2010/main" val="119706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7418D5-6B1A-4DB1-831B-DCDB13DE9925}" type="datetimeFigureOut">
              <a:rPr lang="en-US" smtClean="0"/>
              <a:pPr/>
              <a:t>7/17/2023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0DA002-E0B8-4073-9065-79B6E677D0CB}" type="slidenum">
              <a:rPr lang="en-US" smtClean="0"/>
              <a:pPr/>
              <a:t>‹#›</a:t>
            </a:fld>
            <a:endParaRPr lang="en-US" dirty="0"/>
          </a:p>
        </p:txBody>
      </p:sp>
    </p:spTree>
    <p:extLst>
      <p:ext uri="{BB962C8B-B14F-4D97-AF65-F5344CB8AC3E}">
        <p14:creationId xmlns:p14="http://schemas.microsoft.com/office/powerpoint/2010/main" val="17299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273E48-705E-40C6-9694-3D3E05D3AA7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i="0"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10</a:t>
            </a:fld>
            <a:endParaRPr lang="en-US" dirty="0"/>
          </a:p>
        </p:txBody>
      </p:sp>
    </p:spTree>
    <p:extLst>
      <p:ext uri="{BB962C8B-B14F-4D97-AF65-F5344CB8AC3E}">
        <p14:creationId xmlns:p14="http://schemas.microsoft.com/office/powerpoint/2010/main" val="9928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i="1" baseline="0" dirty="0" smtClean="0"/>
              <a:t>Now under Shared Work an employee’s hours and pay can be cut between 20 and 40% but we’ll keep with our example of 20% here.  </a:t>
            </a:r>
          </a:p>
          <a:p>
            <a:endParaRPr lang="en-US" i="1" baseline="0" dirty="0" smtClean="0"/>
          </a:p>
          <a:p>
            <a:r>
              <a:rPr lang="en-US" i="1" baseline="0" dirty="0" smtClean="0"/>
              <a:t>If an employee’s hours were cut 20%, here’s how it would work for them.  The employee would not only continue to receive their benefits but they would receive </a:t>
            </a:r>
            <a:r>
              <a:rPr lang="en-US" b="1" i="1" baseline="0" dirty="0" smtClean="0"/>
              <a:t>4 days of regular pay + 20% of their unemployment since their hours were cut 20%.  Receiving 20% of their unemployment for the week equals roughly a third of the average person’s daily salary.  </a:t>
            </a:r>
          </a:p>
          <a:p>
            <a:endParaRPr lang="en-US" b="1" i="1" baseline="0" dirty="0" smtClean="0"/>
          </a:p>
          <a:p>
            <a:r>
              <a:rPr lang="en-US" b="1" i="1" u="none" baseline="0" dirty="0" smtClean="0"/>
              <a:t>So getting your benefits and 4 and roughly a third of a day’s pay is not five days of pay but it’s a lot better than trying to live and budget on $320/week.</a:t>
            </a:r>
          </a:p>
          <a:p>
            <a:endParaRPr lang="en-US" b="1" i="1" u="none" baseline="0" dirty="0" smtClean="0"/>
          </a:p>
          <a:p>
            <a:endParaRPr lang="en-US" i="1" u="none" baseline="0" dirty="0" smtClean="0"/>
          </a:p>
          <a:p>
            <a:r>
              <a:rPr lang="en-US" i="1" u="none" dirty="0" smtClean="0"/>
              <a:t>[Note:  This would be an employee</a:t>
            </a:r>
            <a:r>
              <a:rPr lang="en-US" i="1" u="none" baseline="0" dirty="0" smtClean="0"/>
              <a:t> earning roughly $40,000 a year.  His regular earnings for 4 days would be $618.46 + shared work of $64 for </a:t>
            </a:r>
            <a:r>
              <a:rPr lang="en-US" b="1" i="1" u="none" baseline="0" dirty="0" smtClean="0"/>
              <a:t>$682.46 vs regular $773.08.  ($90.62 diff/short)</a:t>
            </a:r>
            <a:r>
              <a:rPr lang="en-US" i="1" u="none" baseline="0" dirty="0" smtClean="0"/>
              <a:t>]</a:t>
            </a:r>
            <a:endParaRPr lang="en-US" i="1" u="none" dirty="0" smtClean="0"/>
          </a:p>
          <a:p>
            <a:endParaRPr lang="en-US" i="1" u="sng"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11</a:t>
            </a:fld>
            <a:endParaRPr lang="en-US" dirty="0"/>
          </a:p>
        </p:txBody>
      </p:sp>
    </p:spTree>
    <p:extLst>
      <p:ext uri="{BB962C8B-B14F-4D97-AF65-F5344CB8AC3E}">
        <p14:creationId xmlns:p14="http://schemas.microsoft.com/office/powerpoint/2010/main" val="297829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i="1" baseline="0" dirty="0" smtClean="0"/>
              <a:t>Now under Shared Work an employee’s hours and pay can be cut between 20 and 40% but we’ll keep with our example of 20% here.  </a:t>
            </a:r>
          </a:p>
          <a:p>
            <a:endParaRPr lang="en-US" i="1" baseline="0" dirty="0" smtClean="0"/>
          </a:p>
          <a:p>
            <a:r>
              <a:rPr lang="en-US" i="1" baseline="0" dirty="0" smtClean="0"/>
              <a:t>If an employee’s hours were cut 20%, here’s how it would work for them.  The employee would not only continue to receive their benefits but they would receive </a:t>
            </a:r>
            <a:r>
              <a:rPr lang="en-US" b="1" i="1" baseline="0" dirty="0" smtClean="0"/>
              <a:t>4 days of regular pay + 20% of their unemployment since their hours were cut 20%.  Receiving 20% of their unemployment for the week equals roughly a third of the average person’s daily salary.  </a:t>
            </a:r>
          </a:p>
          <a:p>
            <a:endParaRPr lang="en-US" b="1" i="1" baseline="0" dirty="0" smtClean="0"/>
          </a:p>
          <a:p>
            <a:r>
              <a:rPr lang="en-US" b="1" i="1" baseline="0" dirty="0" smtClean="0"/>
              <a:t>So getting your benefits and 4 and roughly a third of a day’s pay is not five days of pay but it’s a lot better than trying to live and budget on $320/week.</a:t>
            </a:r>
          </a:p>
          <a:p>
            <a:endParaRPr lang="en-US" b="1" i="1" baseline="0" dirty="0" smtClean="0"/>
          </a:p>
          <a:p>
            <a:endParaRPr lang="en-US" i="1" baseline="0" dirty="0" smtClean="0"/>
          </a:p>
          <a:p>
            <a:r>
              <a:rPr lang="en-US" i="1" dirty="0" smtClean="0"/>
              <a:t>[Note:  This would be an employee</a:t>
            </a:r>
            <a:r>
              <a:rPr lang="en-US" i="1" baseline="0" dirty="0" smtClean="0"/>
              <a:t> earning roughly $40,000 a year.  His regular earnings for 4 days would be $618.46 + shared work of $64 for </a:t>
            </a:r>
            <a:r>
              <a:rPr lang="en-US" b="1" i="1" baseline="0" dirty="0" smtClean="0"/>
              <a:t>$682.46 vs regular $773.08.  ($90.62 diff/short)</a:t>
            </a:r>
            <a:r>
              <a:rPr lang="en-US" i="1" baseline="0" dirty="0" smtClean="0"/>
              <a:t>]</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12</a:t>
            </a:fld>
            <a:endParaRPr lang="en-US" dirty="0"/>
          </a:p>
        </p:txBody>
      </p:sp>
    </p:spTree>
    <p:extLst>
      <p:ext uri="{BB962C8B-B14F-4D97-AF65-F5344CB8AC3E}">
        <p14:creationId xmlns:p14="http://schemas.microsoft.com/office/powerpoint/2010/main" val="143787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i="1" baseline="0" dirty="0" smtClean="0"/>
              <a:t>Now under Shared Work an employee’s hours and pay can be cut between 20 and 40% but we’ll keep with our example of 20% here.  </a:t>
            </a:r>
          </a:p>
          <a:p>
            <a:endParaRPr lang="en-US" i="1" baseline="0" dirty="0" smtClean="0"/>
          </a:p>
          <a:p>
            <a:r>
              <a:rPr lang="en-US" i="1" baseline="0" dirty="0" smtClean="0"/>
              <a:t>If an employee’s hours were cut 20%, here’s how it would work for them.  The employee would not only continue to receive their benefits but they would receive </a:t>
            </a:r>
            <a:r>
              <a:rPr lang="en-US" b="1" i="1" baseline="0" dirty="0" smtClean="0"/>
              <a:t>4 days of regular pay + 20% of their unemployment since their hours were cut 20%.  Receiving 20% of their unemployment for the week equals roughly a third of the average person’s daily salary.  </a:t>
            </a:r>
          </a:p>
          <a:p>
            <a:endParaRPr lang="en-US" b="1" i="1" baseline="0" dirty="0" smtClean="0"/>
          </a:p>
          <a:p>
            <a:r>
              <a:rPr lang="en-US" b="1" i="1" baseline="0" dirty="0" smtClean="0"/>
              <a:t>So getting your benefits and 4 and roughly a third of a day’s pay is not five days of pay but it’s a lot better than trying to live and budget on $320/week.</a:t>
            </a:r>
          </a:p>
          <a:p>
            <a:endParaRPr lang="en-US" b="1" i="1" baseline="0" dirty="0" smtClean="0"/>
          </a:p>
          <a:p>
            <a:endParaRPr lang="en-US" i="1" baseline="0" dirty="0" smtClean="0"/>
          </a:p>
          <a:p>
            <a:r>
              <a:rPr lang="en-US" i="1" dirty="0" smtClean="0"/>
              <a:t>[Note:  This would be an employee</a:t>
            </a:r>
            <a:r>
              <a:rPr lang="en-US" i="1" baseline="0" dirty="0" smtClean="0"/>
              <a:t> earning roughly $40,000 a year.  His regular earnings for 4 days would be $618.46 + shared work of $64 for </a:t>
            </a:r>
            <a:r>
              <a:rPr lang="en-US" b="1" i="1" baseline="0" dirty="0" smtClean="0"/>
              <a:t>$682.46 vs regular $773.08.  ($90.62 diff/short)</a:t>
            </a:r>
            <a:r>
              <a:rPr lang="en-US" i="1" baseline="0" dirty="0" smtClean="0"/>
              <a:t>]</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13</a:t>
            </a:fld>
            <a:endParaRPr lang="en-US" dirty="0"/>
          </a:p>
        </p:txBody>
      </p:sp>
    </p:spTree>
    <p:extLst>
      <p:ext uri="{BB962C8B-B14F-4D97-AF65-F5344CB8AC3E}">
        <p14:creationId xmlns:p14="http://schemas.microsoft.com/office/powerpoint/2010/main" val="328195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i="0" baseline="0" dirty="0" smtClean="0"/>
              <a:t>keeping their benefits </a:t>
            </a:r>
            <a:r>
              <a:rPr lang="en-US" i="0" u="sng" baseline="0" dirty="0" smtClean="0"/>
              <a:t>which is huge for the family</a:t>
            </a:r>
            <a:r>
              <a:rPr lang="en-US" i="0" baseline="0" dirty="0" smtClean="0"/>
              <a:t>, they are </a:t>
            </a:r>
            <a:r>
              <a:rPr lang="en-US" b="0" i="0" u="sng" baseline="0" dirty="0" smtClean="0"/>
              <a:t>keeping up their skill sets</a:t>
            </a:r>
            <a:r>
              <a:rPr lang="en-US" b="1" i="0" baseline="0" dirty="0" smtClean="0"/>
              <a:t>,  </a:t>
            </a:r>
            <a:r>
              <a:rPr lang="en-US" b="0" i="0" u="sng" baseline="0" dirty="0" smtClean="0"/>
              <a:t>know what’s going on inside the company</a:t>
            </a:r>
            <a:r>
              <a:rPr lang="en-US" b="1" i="0" baseline="0" dirty="0" smtClean="0"/>
              <a:t>, </a:t>
            </a:r>
            <a:r>
              <a:rPr lang="en-US" b="0" i="0" u="sng" baseline="0" dirty="0" smtClean="0"/>
              <a:t>and enjoying the camaraderie of co-workers</a:t>
            </a:r>
            <a:r>
              <a:rPr lang="en-US" i="0" baseline="0" dirty="0" smtClean="0"/>
              <a:t>.  </a:t>
            </a:r>
            <a:r>
              <a:rPr lang="en-US" b="0" i="0" baseline="0" dirty="0" smtClean="0"/>
              <a:t>So as soon as work picks back up, the employer has a skilled, </a:t>
            </a:r>
            <a:r>
              <a:rPr lang="en-US" b="0" i="0" u="sng" baseline="0" dirty="0" smtClean="0"/>
              <a:t>experienced</a:t>
            </a:r>
            <a:r>
              <a:rPr lang="en-US" b="0" i="0" baseline="0" dirty="0" smtClean="0"/>
              <a:t> workforce ready to come back to work!  No need to recruit, hire and train new employees.  And, being able to ramp up quickly keeps the employer competitive!</a:t>
            </a:r>
          </a:p>
          <a:p>
            <a:endParaRPr lang="en-US" b="0" i="0" baseline="0" dirty="0" smtClean="0"/>
          </a:p>
          <a:p>
            <a:r>
              <a:rPr lang="en-US" b="0" i="0" u="sng" baseline="0" dirty="0" smtClean="0"/>
              <a:t>Additionally since employees are still working 3-4 days a week, they still feel connected and the employer demonstrates that they care about all of their employees.  Now the employees AREN’T getting five days of pay, but it’s much easier to budget and live on 3-4 days pay and Shared Work then it would be to live on $320/week on unemployment!</a:t>
            </a:r>
            <a:endParaRPr lang="en-US" b="0" i="0" u="sng" dirty="0" smtClean="0"/>
          </a:p>
          <a:p>
            <a:endParaRPr lang="en-US" i="0" dirty="0" smtClean="0"/>
          </a:p>
          <a:p>
            <a:endParaRPr lang="en-US" b="0" i="1" u="sng" dirty="0" smtClean="0"/>
          </a:p>
        </p:txBody>
      </p:sp>
      <p:sp>
        <p:nvSpPr>
          <p:cNvPr id="4" name="Slide Number Placeholder 3"/>
          <p:cNvSpPr>
            <a:spLocks noGrp="1"/>
          </p:cNvSpPr>
          <p:nvPr>
            <p:ph type="sldNum" sz="quarter" idx="10"/>
          </p:nvPr>
        </p:nvSpPr>
        <p:spPr/>
        <p:txBody>
          <a:bodyPr/>
          <a:lstStyle/>
          <a:p>
            <a:fld id="{450DA002-E0B8-4073-9065-79B6E677D0CB}" type="slidenum">
              <a:rPr lang="en-US" smtClean="0"/>
              <a:pPr/>
              <a:t>14</a:t>
            </a:fld>
            <a:endParaRPr lang="en-US" dirty="0"/>
          </a:p>
        </p:txBody>
      </p:sp>
    </p:spTree>
    <p:extLst>
      <p:ext uri="{BB962C8B-B14F-4D97-AF65-F5344CB8AC3E}">
        <p14:creationId xmlns:p14="http://schemas.microsoft.com/office/powerpoint/2010/main" val="185269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15</a:t>
            </a:fld>
            <a:endParaRPr lang="en-US" dirty="0"/>
          </a:p>
        </p:txBody>
      </p:sp>
    </p:spTree>
    <p:extLst>
      <p:ext uri="{BB962C8B-B14F-4D97-AF65-F5344CB8AC3E}">
        <p14:creationId xmlns:p14="http://schemas.microsoft.com/office/powerpoint/2010/main" val="232898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17</a:t>
            </a:fld>
            <a:endParaRPr lang="en-US" dirty="0"/>
          </a:p>
        </p:txBody>
      </p:sp>
    </p:spTree>
    <p:extLst>
      <p:ext uri="{BB962C8B-B14F-4D97-AF65-F5344CB8AC3E}">
        <p14:creationId xmlns:p14="http://schemas.microsoft.com/office/powerpoint/2010/main" val="3715561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18</a:t>
            </a:fld>
            <a:endParaRPr lang="en-US" dirty="0"/>
          </a:p>
        </p:txBody>
      </p:sp>
    </p:spTree>
    <p:extLst>
      <p:ext uri="{BB962C8B-B14F-4D97-AF65-F5344CB8AC3E}">
        <p14:creationId xmlns:p14="http://schemas.microsoft.com/office/powerpoint/2010/main" val="247271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19</a:t>
            </a:fld>
            <a:endParaRPr lang="en-US" dirty="0"/>
          </a:p>
        </p:txBody>
      </p:sp>
    </p:spTree>
    <p:extLst>
      <p:ext uri="{BB962C8B-B14F-4D97-AF65-F5344CB8AC3E}">
        <p14:creationId xmlns:p14="http://schemas.microsoft.com/office/powerpoint/2010/main" val="419766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a:t>
            </a:fld>
            <a:endParaRPr lang="en-US" dirty="0"/>
          </a:p>
        </p:txBody>
      </p:sp>
    </p:spTree>
    <p:extLst>
      <p:ext uri="{BB962C8B-B14F-4D97-AF65-F5344CB8AC3E}">
        <p14:creationId xmlns:p14="http://schemas.microsoft.com/office/powerpoint/2010/main" val="1413848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20</a:t>
            </a:fld>
            <a:endParaRPr lang="en-US" dirty="0"/>
          </a:p>
        </p:txBody>
      </p:sp>
    </p:spTree>
    <p:extLst>
      <p:ext uri="{BB962C8B-B14F-4D97-AF65-F5344CB8AC3E}">
        <p14:creationId xmlns:p14="http://schemas.microsoft.com/office/powerpoint/2010/main" val="341049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Here’s</a:t>
            </a:r>
            <a:r>
              <a:rPr lang="en-US" baseline="0" dirty="0" smtClean="0"/>
              <a:t> some additional information and answers to some frequently asked questions. </a:t>
            </a:r>
          </a:p>
          <a:p>
            <a:pPr defTabSz="931774"/>
            <a:endParaRPr lang="en-US" baseline="0" dirty="0" smtClean="0"/>
          </a:p>
          <a:p>
            <a:pPr defTabSz="931774"/>
            <a:r>
              <a:rPr lang="en-US" baseline="0" dirty="0" smtClean="0"/>
              <a:t>Employees will still have the waiting week.</a:t>
            </a:r>
          </a:p>
          <a:p>
            <a:pPr defTabSz="931774"/>
            <a:endParaRPr lang="en-US" baseline="0" dirty="0" smtClean="0"/>
          </a:p>
          <a:p>
            <a:pPr defTabSz="931774"/>
            <a:r>
              <a:rPr lang="en-US" baseline="0" dirty="0" smtClean="0"/>
              <a:t>Employer can have more than one plan covering multiple units. For example, if one company has multiple locations they can have separate plans.</a:t>
            </a:r>
          </a:p>
          <a:p>
            <a:pPr defTabSz="931774"/>
            <a:endParaRPr lang="en-US" baseline="0" dirty="0" smtClean="0"/>
          </a:p>
          <a:p>
            <a:pPr defTabSz="931774"/>
            <a:r>
              <a:rPr lang="en-US" baseline="0" dirty="0" smtClean="0"/>
              <a:t>Benefits can be paid up to 52 weeks, but cannot exceed the maximum benefit amount.</a:t>
            </a:r>
          </a:p>
          <a:p>
            <a:pPr defTabSz="931774"/>
            <a:endParaRPr lang="en-US" baseline="0" dirty="0" smtClean="0"/>
          </a:p>
          <a:p>
            <a:pPr defTabSz="931774"/>
            <a:r>
              <a:rPr lang="en-US" baseline="0" dirty="0" smtClean="0"/>
              <a:t>Part-time employees are also eligible for the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21</a:t>
            </a:fld>
            <a:endParaRPr lang="en-US" dirty="0"/>
          </a:p>
        </p:txBody>
      </p:sp>
    </p:spTree>
    <p:extLst>
      <p:ext uri="{BB962C8B-B14F-4D97-AF65-F5344CB8AC3E}">
        <p14:creationId xmlns:p14="http://schemas.microsoft.com/office/powerpoint/2010/main" val="262316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23</a:t>
            </a:fld>
            <a:endParaRPr lang="en-US" dirty="0"/>
          </a:p>
        </p:txBody>
      </p:sp>
    </p:spTree>
    <p:extLst>
      <p:ext uri="{BB962C8B-B14F-4D97-AF65-F5344CB8AC3E}">
        <p14:creationId xmlns:p14="http://schemas.microsoft.com/office/powerpoint/2010/main" val="3361407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24</a:t>
            </a:fld>
            <a:endParaRPr lang="en-US" dirty="0"/>
          </a:p>
        </p:txBody>
      </p:sp>
    </p:spTree>
    <p:extLst>
      <p:ext uri="{BB962C8B-B14F-4D97-AF65-F5344CB8AC3E}">
        <p14:creationId xmlns:p14="http://schemas.microsoft.com/office/powerpoint/2010/main" val="386214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3</a:t>
            </a:fld>
            <a:endParaRPr lang="en-US" dirty="0"/>
          </a:p>
        </p:txBody>
      </p:sp>
    </p:spTree>
    <p:extLst>
      <p:ext uri="{BB962C8B-B14F-4D97-AF65-F5344CB8AC3E}">
        <p14:creationId xmlns:p14="http://schemas.microsoft.com/office/powerpoint/2010/main" val="222972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DA002-E0B8-4073-9065-79B6E677D0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87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DA002-E0B8-4073-9065-79B6E677D0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2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6</a:t>
            </a:fld>
            <a:endParaRPr lang="en-US" dirty="0"/>
          </a:p>
        </p:txBody>
      </p:sp>
    </p:spTree>
    <p:extLst>
      <p:ext uri="{BB962C8B-B14F-4D97-AF65-F5344CB8AC3E}">
        <p14:creationId xmlns:p14="http://schemas.microsoft.com/office/powerpoint/2010/main" val="351022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the worker to qualify, all they need to do is accept and be available for their normal hours and be eligible for UI benefits in Missouri, that’s it. Everything is taken care of on the employer side so confusion is minimal. </a:t>
            </a:r>
          </a:p>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7</a:t>
            </a:fld>
            <a:endParaRPr lang="en-US" dirty="0"/>
          </a:p>
        </p:txBody>
      </p:sp>
    </p:spTree>
    <p:extLst>
      <p:ext uri="{BB962C8B-B14F-4D97-AF65-F5344CB8AC3E}">
        <p14:creationId xmlns:p14="http://schemas.microsoft.com/office/powerpoint/2010/main" val="147774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8</a:t>
            </a:fld>
            <a:endParaRPr lang="en-US" dirty="0"/>
          </a:p>
        </p:txBody>
      </p:sp>
    </p:spTree>
    <p:extLst>
      <p:ext uri="{BB962C8B-B14F-4D97-AF65-F5344CB8AC3E}">
        <p14:creationId xmlns:p14="http://schemas.microsoft.com/office/powerpoint/2010/main" val="23456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450DA002-E0B8-4073-9065-79B6E677D0CB}" type="slidenum">
              <a:rPr lang="en-US" smtClean="0"/>
              <a:pPr/>
              <a:t>9</a:t>
            </a:fld>
            <a:endParaRPr lang="en-US" dirty="0"/>
          </a:p>
        </p:txBody>
      </p:sp>
    </p:spTree>
    <p:extLst>
      <p:ext uri="{BB962C8B-B14F-4D97-AF65-F5344CB8AC3E}">
        <p14:creationId xmlns:p14="http://schemas.microsoft.com/office/powerpoint/2010/main" val="97357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433EF-A0D4-435B-A28A-D50321AC3AE7}"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C46B5-3ADE-4694-B590-1ED5AD7C12BC}" type="slidenum">
              <a:rPr lang="en-US" smtClean="0"/>
              <a:pPr/>
              <a:t>‹#›</a:t>
            </a:fld>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433EF-A0D4-435B-A28A-D50321AC3AE7}" type="datetimeFigureOut">
              <a:rPr lang="en-US" smtClean="0"/>
              <a:pPr/>
              <a:t>7/17/2023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C46B5-3ADE-4694-B590-1ED5AD7C12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3733800" y="1752600"/>
            <a:ext cx="5094287" cy="3951287"/>
          </a:xfrm>
        </p:spPr>
        <p:txBody>
          <a:bodyPr wrap="square" numCol="1" anchorCtr="0" compatLnSpc="1">
            <a:prstTxWarp prst="textNoShape">
              <a:avLst/>
            </a:prstTxWarp>
            <a:normAutofit/>
          </a:bodyPr>
          <a:lstStyle/>
          <a:p>
            <a:pPr eaLnBrk="1" hangingPunct="1"/>
            <a:r>
              <a:rPr lang="en-US" sz="2400" b="1" dirty="0" smtClean="0"/>
              <a:t>A Flexible Layoff Alternative for Missouri Employers</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Shelby </a:t>
            </a:r>
            <a:r>
              <a:rPr lang="en-US" sz="2400" b="1" dirty="0" err="1" smtClean="0"/>
              <a:t>Hunsaker</a:t>
            </a:r>
            <a:r>
              <a:rPr lang="en-US" sz="2400" b="1" dirty="0" smtClean="0"/>
              <a:t/>
            </a:r>
            <a:br>
              <a:rPr lang="en-US" sz="2400" b="1" dirty="0" smtClean="0"/>
            </a:br>
            <a:r>
              <a:rPr lang="en-US" sz="1600" b="1" i="1" dirty="0" smtClean="0"/>
              <a:t>Shared Work Outreach</a:t>
            </a:r>
            <a:br>
              <a:rPr lang="en-US" sz="1600" b="1" i="1" dirty="0" smtClean="0"/>
            </a:br>
            <a:r>
              <a:rPr lang="en-US" sz="1600" b="1" i="1" dirty="0" smtClean="0"/>
              <a:t>Division of Employment Security</a:t>
            </a:r>
            <a:r>
              <a:rPr lang="en-US" sz="2000" b="1" i="1" dirty="0" smtClean="0">
                <a:solidFill>
                  <a:srgbClr val="5A54A4"/>
                </a:solidFill>
                <a:latin typeface="Corbel" pitchFamily="34" charset="0"/>
              </a:rPr>
              <a:t/>
            </a:r>
            <a:br>
              <a:rPr lang="en-US" sz="2000" b="1" i="1" dirty="0" smtClean="0">
                <a:solidFill>
                  <a:srgbClr val="5A54A4"/>
                </a:solidFill>
                <a:latin typeface="Corbel" pitchFamily="34" charset="0"/>
              </a:rPr>
            </a:br>
            <a:endParaRPr lang="en-US" sz="2000" b="1" i="1" u="sng" dirty="0" smtClean="0">
              <a:solidFill>
                <a:srgbClr val="5A54A4"/>
              </a:solidFill>
              <a:latin typeface="Corbel" pitchFamily="34" charset="0"/>
            </a:endParaRPr>
          </a:p>
        </p:txBody>
      </p:sp>
      <p:pic>
        <p:nvPicPr>
          <p:cNvPr id="13316" name="Picture 4" descr="shared work building with workers color RBB.wmf"/>
          <p:cNvPicPr>
            <a:picLocks noChangeAspect="1"/>
          </p:cNvPicPr>
          <p:nvPr/>
        </p:nvPicPr>
        <p:blipFill>
          <a:blip r:embed="rId4" cstate="print"/>
          <a:srcRect/>
          <a:stretch>
            <a:fillRect/>
          </a:stretch>
        </p:blipFill>
        <p:spPr bwMode="auto">
          <a:xfrm>
            <a:off x="352425" y="1544638"/>
            <a:ext cx="4224338" cy="48514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181725"/>
          </a:xfrm>
          <a:solidFill>
            <a:srgbClr val="F2F2F8"/>
          </a:solidFill>
        </p:spPr>
      </p:pic>
      <p:grpSp>
        <p:nvGrpSpPr>
          <p:cNvPr id="11" name="Group 10"/>
          <p:cNvGrpSpPr/>
          <p:nvPr/>
        </p:nvGrpSpPr>
        <p:grpSpPr>
          <a:xfrm>
            <a:off x="0" y="6181725"/>
            <a:ext cx="9155431" cy="685800"/>
            <a:chOff x="-2" y="6172201"/>
            <a:chExt cx="9155431" cy="685800"/>
          </a:xfrm>
        </p:grpSpPr>
        <p:sp>
          <p:nvSpPr>
            <p:cNvPr id="12" name="Rectangle 11"/>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94539357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95060"/>
          </a:xfrm>
          <a:prstGeom prst="rect">
            <a:avLst/>
          </a:prstGeom>
          <a:noFill/>
        </p:spPr>
      </p:pic>
      <p:grpSp>
        <p:nvGrpSpPr>
          <p:cNvPr id="12" name="Group 11"/>
          <p:cNvGrpSpPr/>
          <p:nvPr/>
        </p:nvGrpSpPr>
        <p:grpSpPr>
          <a:xfrm>
            <a:off x="0" y="6181725"/>
            <a:ext cx="9155431" cy="685800"/>
            <a:chOff x="-2" y="6172201"/>
            <a:chExt cx="9155431" cy="685800"/>
          </a:xfrm>
        </p:grpSpPr>
        <p:sp>
          <p:nvSpPr>
            <p:cNvPr id="13" name="Rectangle 12"/>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3284509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196329"/>
          </a:xfrm>
          <a:prstGeom prst="rect">
            <a:avLst/>
          </a:prstGeom>
        </p:spPr>
      </p:pic>
      <p:grpSp>
        <p:nvGrpSpPr>
          <p:cNvPr id="11" name="Group 10"/>
          <p:cNvGrpSpPr/>
          <p:nvPr/>
        </p:nvGrpSpPr>
        <p:grpSpPr>
          <a:xfrm>
            <a:off x="0" y="6181725"/>
            <a:ext cx="9155431" cy="685800"/>
            <a:chOff x="-2" y="6172201"/>
            <a:chExt cx="9155431" cy="685800"/>
          </a:xfrm>
        </p:grpSpPr>
        <p:sp>
          <p:nvSpPr>
            <p:cNvPr id="12" name="Rectangle 11"/>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177103611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196329"/>
          </a:xfrm>
          <a:prstGeom prst="rect">
            <a:avLst/>
          </a:prstGeom>
        </p:spPr>
      </p:pic>
      <p:grpSp>
        <p:nvGrpSpPr>
          <p:cNvPr id="11" name="Group 10"/>
          <p:cNvGrpSpPr/>
          <p:nvPr/>
        </p:nvGrpSpPr>
        <p:grpSpPr>
          <a:xfrm>
            <a:off x="0" y="6181725"/>
            <a:ext cx="9155431" cy="685800"/>
            <a:chOff x="-2" y="6172201"/>
            <a:chExt cx="9155431" cy="685800"/>
          </a:xfrm>
        </p:grpSpPr>
        <p:sp>
          <p:nvSpPr>
            <p:cNvPr id="12" name="Rectangle 11"/>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153304929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126163"/>
          </a:xfrm>
        </p:spPr>
      </p:pic>
      <p:grpSp>
        <p:nvGrpSpPr>
          <p:cNvPr id="11" name="Group 10"/>
          <p:cNvGrpSpPr/>
          <p:nvPr/>
        </p:nvGrpSpPr>
        <p:grpSpPr>
          <a:xfrm>
            <a:off x="0" y="6126163"/>
            <a:ext cx="9155431" cy="731837"/>
            <a:chOff x="-2" y="6172201"/>
            <a:chExt cx="9155431" cy="685800"/>
          </a:xfrm>
        </p:grpSpPr>
        <p:sp>
          <p:nvSpPr>
            <p:cNvPr id="12" name="Rectangle 11"/>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173442449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82" y="1066800"/>
            <a:ext cx="8229600" cy="2362200"/>
          </a:xfrm>
        </p:spPr>
        <p:txBody>
          <a:bodyPr>
            <a:normAutofit/>
          </a:bodyPr>
          <a:lstStyle/>
          <a:p>
            <a:pPr>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14440"/>
          </a:xfrm>
          <a:prstGeom prst="rect">
            <a:avLst/>
          </a:prstGeom>
          <a:solidFill>
            <a:schemeClr val="bg1"/>
          </a:solidFill>
        </p:spPr>
      </p:pic>
      <p:pic>
        <p:nvPicPr>
          <p:cNvPr id="2" name="Picture 1"/>
          <p:cNvPicPr>
            <a:picLocks noChangeAspect="1"/>
          </p:cNvPicPr>
          <p:nvPr/>
        </p:nvPicPr>
        <p:blipFill>
          <a:blip r:embed="rId4"/>
          <a:stretch>
            <a:fillRect/>
          </a:stretch>
        </p:blipFill>
        <p:spPr>
          <a:xfrm>
            <a:off x="-6493" y="6116257"/>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Do Employers Benefit?</a:t>
            </a:r>
            <a:endParaRPr lang="en-US" dirty="0"/>
          </a:p>
        </p:txBody>
      </p:sp>
      <p:sp>
        <p:nvSpPr>
          <p:cNvPr id="3" name="Content Placeholder 2"/>
          <p:cNvSpPr>
            <a:spLocks noGrp="1"/>
          </p:cNvSpPr>
          <p:nvPr>
            <p:ph idx="1"/>
          </p:nvPr>
        </p:nvSpPr>
        <p:spPr/>
        <p:txBody>
          <a:bodyPr>
            <a:normAutofit/>
          </a:bodyPr>
          <a:lstStyle/>
          <a:p>
            <a:pPr>
              <a:buNone/>
            </a:pPr>
            <a:endParaRPr lang="en-US" sz="1400" b="1" dirty="0" smtClean="0">
              <a:solidFill>
                <a:srgbClr val="5A54A4"/>
              </a:solidFill>
            </a:endParaRPr>
          </a:p>
          <a:p>
            <a:r>
              <a:rPr lang="en-US" sz="4000" dirty="0">
                <a:latin typeface="+mj-lt"/>
              </a:rPr>
              <a:t>Retention of skilled </a:t>
            </a:r>
            <a:r>
              <a:rPr lang="en-US" sz="4000" dirty="0" smtClean="0">
                <a:latin typeface="+mj-lt"/>
              </a:rPr>
              <a:t>workers</a:t>
            </a:r>
          </a:p>
          <a:p>
            <a:r>
              <a:rPr lang="en-US" sz="4000" dirty="0" smtClean="0">
                <a:latin typeface="+mj-lt"/>
              </a:rPr>
              <a:t>Reduction in labor costs</a:t>
            </a:r>
          </a:p>
          <a:p>
            <a:r>
              <a:rPr lang="en-US" sz="4000" dirty="0" smtClean="0">
                <a:latin typeface="+mj-lt"/>
              </a:rPr>
              <a:t>Saves money and time re-hiring </a:t>
            </a:r>
            <a:br>
              <a:rPr lang="en-US" sz="4000" dirty="0" smtClean="0">
                <a:latin typeface="+mj-lt"/>
              </a:rPr>
            </a:br>
            <a:r>
              <a:rPr lang="en-US" sz="4000" dirty="0" smtClean="0">
                <a:latin typeface="+mj-lt"/>
              </a:rPr>
              <a:t>capable employees</a:t>
            </a:r>
            <a:r>
              <a:rPr lang="en-US" dirty="0" smtClean="0">
                <a:latin typeface="+mj-lt"/>
              </a:rPr>
              <a:t/>
            </a:r>
            <a:br>
              <a:rPr lang="en-US" dirty="0" smtClean="0">
                <a:latin typeface="+mj-lt"/>
              </a:rPr>
            </a:br>
            <a:endParaRPr lang="en-US" sz="2800" dirty="0">
              <a:latin typeface="+mj-lt"/>
            </a:endParaRPr>
          </a:p>
        </p:txBody>
      </p:sp>
      <p:pic>
        <p:nvPicPr>
          <p:cNvPr id="5" name="Picture 2" descr="clipboard.wmf"/>
          <p:cNvPicPr>
            <a:picLocks noChangeAspect="1"/>
          </p:cNvPicPr>
          <p:nvPr/>
        </p:nvPicPr>
        <p:blipFill>
          <a:blip r:embed="rId3" cstate="print"/>
          <a:srcRect/>
          <a:stretch>
            <a:fillRect/>
          </a:stretch>
        </p:blipFill>
        <p:spPr bwMode="auto">
          <a:xfrm>
            <a:off x="7239000" y="4191000"/>
            <a:ext cx="1295400" cy="1560176"/>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0" y="6126417"/>
            <a:ext cx="9156986" cy="73158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 Employees Benefit?</a:t>
            </a:r>
            <a:endParaRPr lang="en-US" dirty="0"/>
          </a:p>
        </p:txBody>
      </p:sp>
      <p:sp>
        <p:nvSpPr>
          <p:cNvPr id="3" name="Content Placeholder 2"/>
          <p:cNvSpPr>
            <a:spLocks noGrp="1"/>
          </p:cNvSpPr>
          <p:nvPr>
            <p:ph sz="half" idx="1"/>
          </p:nvPr>
        </p:nvSpPr>
        <p:spPr/>
        <p:txBody>
          <a:bodyPr/>
          <a:lstStyle/>
          <a:p>
            <a:r>
              <a:rPr lang="en-US" dirty="0" smtClean="0"/>
              <a:t>Remain attached to the workforce</a:t>
            </a:r>
          </a:p>
          <a:p>
            <a:r>
              <a:rPr lang="en-US" dirty="0" smtClean="0"/>
              <a:t>Continue to receive benefits</a:t>
            </a:r>
          </a:p>
          <a:p>
            <a:r>
              <a:rPr lang="en-US" dirty="0" smtClean="0"/>
              <a:t>Receive a portion of UI benefits to offset wage reduction</a:t>
            </a:r>
          </a:p>
          <a:p>
            <a:r>
              <a:rPr lang="en-US" dirty="0" smtClean="0"/>
              <a:t>Pride and morale</a:t>
            </a:r>
          </a:p>
        </p:txBody>
      </p:sp>
      <p:pic>
        <p:nvPicPr>
          <p:cNvPr id="7" name="Content Placeholder 6" descr="Free stock photo of attractive, business, businesswoman"/>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407742"/>
            <a:ext cx="3017695" cy="4525963"/>
          </a:xfrm>
        </p:spPr>
      </p:pic>
      <p:pic>
        <p:nvPicPr>
          <p:cNvPr id="2" name="Picture 1"/>
          <p:cNvPicPr>
            <a:picLocks noChangeAspect="1"/>
          </p:cNvPicPr>
          <p:nvPr/>
        </p:nvPicPr>
        <p:blipFill>
          <a:blip r:embed="rId4"/>
          <a:stretch>
            <a:fillRect/>
          </a:stretch>
        </p:blipFill>
        <p:spPr>
          <a:xfrm>
            <a:off x="0" y="6145220"/>
            <a:ext cx="9174678" cy="731583"/>
          </a:xfrm>
          <a:prstGeom prst="rect">
            <a:avLst/>
          </a:prstGeom>
        </p:spPr>
      </p:pic>
    </p:spTree>
    <p:extLst>
      <p:ext uri="{BB962C8B-B14F-4D97-AF65-F5344CB8AC3E}">
        <p14:creationId xmlns:p14="http://schemas.microsoft.com/office/powerpoint/2010/main" val="164448925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Communities Benefit?</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
            </a:r>
            <a:br>
              <a:rPr lang="en-US" dirty="0" smtClean="0"/>
            </a:br>
            <a:endParaRPr lang="en-US" sz="2800" dirty="0"/>
          </a:p>
        </p:txBody>
      </p:sp>
      <p:sp>
        <p:nvSpPr>
          <p:cNvPr id="9" name="Content Placeholder 8"/>
          <p:cNvSpPr>
            <a:spLocks noGrp="1"/>
          </p:cNvSpPr>
          <p:nvPr>
            <p:ph sz="half" idx="2"/>
          </p:nvPr>
        </p:nvSpPr>
        <p:spPr>
          <a:xfrm>
            <a:off x="569581" y="1600200"/>
            <a:ext cx="4038600" cy="4525963"/>
          </a:xfrm>
        </p:spPr>
        <p:txBody>
          <a:bodyPr>
            <a:normAutofit/>
          </a:bodyPr>
          <a:lstStyle/>
          <a:p>
            <a:r>
              <a:rPr lang="en-US" dirty="0"/>
              <a:t>Money stays in the local </a:t>
            </a:r>
            <a:r>
              <a:rPr lang="en-US" dirty="0" smtClean="0"/>
              <a:t>economy</a:t>
            </a:r>
          </a:p>
          <a:p>
            <a:endParaRPr lang="en-US" dirty="0"/>
          </a:p>
          <a:p>
            <a:r>
              <a:rPr lang="en-US" dirty="0"/>
              <a:t>Retains a skilled </a:t>
            </a:r>
            <a:r>
              <a:rPr lang="en-US" dirty="0" smtClean="0"/>
              <a:t>workforce</a:t>
            </a:r>
            <a:endParaRPr lang="en-US" dirty="0"/>
          </a:p>
        </p:txBody>
      </p:sp>
      <p:pic>
        <p:nvPicPr>
          <p:cNvPr id="2" name="Picture 1"/>
          <p:cNvPicPr>
            <a:picLocks noChangeAspect="1"/>
          </p:cNvPicPr>
          <p:nvPr/>
        </p:nvPicPr>
        <p:blipFill>
          <a:blip r:embed="rId3"/>
          <a:stretch>
            <a:fillRect/>
          </a:stretch>
        </p:blipFill>
        <p:spPr>
          <a:xfrm>
            <a:off x="4948" y="6126417"/>
            <a:ext cx="9156986" cy="731583"/>
          </a:xfrm>
          <a:prstGeom prst="rect">
            <a:avLst/>
          </a:prstGeom>
        </p:spPr>
      </p:pic>
      <p:pic>
        <p:nvPicPr>
          <p:cNvPr id="10" name="Picture 9" descr="Free vector graphic: City, Road, Community, Building - Free Image 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5" y="2514600"/>
            <a:ext cx="9144000" cy="5105400"/>
          </a:xfrm>
          <a:prstGeom prst="rect">
            <a:avLst/>
          </a:prstGeom>
        </p:spPr>
      </p:pic>
      <p:sp>
        <p:nvSpPr>
          <p:cNvPr id="15" name="Rectangle 14"/>
          <p:cNvSpPr/>
          <p:nvPr/>
        </p:nvSpPr>
        <p:spPr>
          <a:xfrm>
            <a:off x="4665578" y="1600200"/>
            <a:ext cx="4572000" cy="1384995"/>
          </a:xfrm>
          <a:prstGeom prst="rect">
            <a:avLst/>
          </a:prstGeom>
        </p:spPr>
        <p:txBody>
          <a:bodyPr>
            <a:spAutoFit/>
          </a:bodyPr>
          <a:lstStyle/>
          <a:p>
            <a:pPr marL="285750" indent="-285750">
              <a:buFont typeface="Arial" panose="020B0604020202020204" pitchFamily="34" charset="0"/>
              <a:buChar char="•"/>
            </a:pPr>
            <a:r>
              <a:rPr lang="en-US" sz="2800" dirty="0" smtClean="0"/>
              <a:t>Thriving </a:t>
            </a:r>
            <a:r>
              <a:rPr lang="en-US" sz="2800" dirty="0"/>
              <a:t>communities are attractive to </a:t>
            </a:r>
            <a:br>
              <a:rPr lang="en-US" sz="2800" dirty="0"/>
            </a:br>
            <a:r>
              <a:rPr lang="en-US" sz="2800" dirty="0"/>
              <a:t>new business</a:t>
            </a:r>
          </a:p>
        </p:txBody>
      </p:sp>
    </p:spTree>
    <p:extLst>
      <p:ext uri="{BB962C8B-B14F-4D97-AF65-F5344CB8AC3E}">
        <p14:creationId xmlns:p14="http://schemas.microsoft.com/office/powerpoint/2010/main" val="611206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With Shared Work…</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Higher employee retention (no additional hiring and training costs)</a:t>
            </a:r>
          </a:p>
          <a:p>
            <a:r>
              <a:rPr lang="en-US" dirty="0" smtClean="0"/>
              <a:t>Higher productivity</a:t>
            </a:r>
          </a:p>
          <a:p>
            <a:r>
              <a:rPr lang="en-US" dirty="0" smtClean="0"/>
              <a:t>Easier on employees’ budgets working 4 days </a:t>
            </a:r>
          </a:p>
          <a:p>
            <a:pPr>
              <a:buNone/>
            </a:pPr>
            <a:r>
              <a:rPr lang="en-US" dirty="0" smtClean="0"/>
              <a:t>    with Shared Work pay vs. total layoff</a:t>
            </a:r>
          </a:p>
          <a:p>
            <a:r>
              <a:rPr lang="en-US" dirty="0" smtClean="0"/>
              <a:t>Efficiency with skilled employees vs. temps and ability to ramp back up quicker</a:t>
            </a:r>
          </a:p>
          <a:p>
            <a:r>
              <a:rPr lang="en-US" dirty="0" smtClean="0"/>
              <a:t>Client retention/institutional knowledge</a:t>
            </a:r>
            <a:endParaRPr lang="en-US" dirty="0"/>
          </a:p>
        </p:txBody>
      </p:sp>
      <p:pic>
        <p:nvPicPr>
          <p:cNvPr id="2" name="Picture 1"/>
          <p:cNvPicPr>
            <a:picLocks noChangeAspect="1"/>
          </p:cNvPicPr>
          <p:nvPr/>
        </p:nvPicPr>
        <p:blipFill>
          <a:blip r:embed="rId3"/>
          <a:stretch>
            <a:fillRect/>
          </a:stretch>
        </p:blipFill>
        <p:spPr>
          <a:xfrm>
            <a:off x="8785" y="6126417"/>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cs typeface="Arial" panose="020B0604020202020204" pitchFamily="34" charset="0"/>
              </a:rPr>
              <a:t>Shared Work Program</a:t>
            </a:r>
            <a:endParaRPr lang="en-US" dirty="0">
              <a:cs typeface="Arial" panose="020B0604020202020204" pitchFamily="34" charset="0"/>
            </a:endParaRPr>
          </a:p>
        </p:txBody>
      </p:sp>
      <p:sp>
        <p:nvSpPr>
          <p:cNvPr id="8" name="Content Placeholder 7"/>
          <p:cNvSpPr>
            <a:spLocks noGrp="1"/>
          </p:cNvSpPr>
          <p:nvPr>
            <p:ph idx="1"/>
          </p:nvPr>
        </p:nvSpPr>
        <p:spPr/>
        <p:txBody>
          <a:bodyPr>
            <a:normAutofit/>
          </a:bodyPr>
          <a:lstStyle/>
          <a:p>
            <a:r>
              <a:rPr lang="en-US" sz="2800" dirty="0" smtClean="0">
                <a:latin typeface="+mj-lt"/>
                <a:cs typeface="Arial" panose="020B0604020202020204" pitchFamily="34" charset="0"/>
              </a:rPr>
              <a:t>Flexibility in workforce needs</a:t>
            </a:r>
          </a:p>
          <a:p>
            <a:endParaRPr lang="en-US" sz="2800" dirty="0" smtClean="0">
              <a:latin typeface="+mj-lt"/>
              <a:cs typeface="Arial" panose="020B0604020202020204" pitchFamily="34" charset="0"/>
            </a:endParaRPr>
          </a:p>
          <a:p>
            <a:r>
              <a:rPr lang="en-US" sz="2800" dirty="0" smtClean="0">
                <a:latin typeface="+mj-lt"/>
                <a:cs typeface="Arial" panose="020B0604020202020204" pitchFamily="34" charset="0"/>
              </a:rPr>
              <a:t>Federally authorized and state administered</a:t>
            </a:r>
          </a:p>
          <a:p>
            <a:endParaRPr lang="en-US" sz="2800" dirty="0" smtClean="0">
              <a:latin typeface="+mj-lt"/>
              <a:cs typeface="Arial" panose="020B0604020202020204" pitchFamily="34" charset="0"/>
            </a:endParaRPr>
          </a:p>
          <a:p>
            <a:r>
              <a:rPr lang="en-US" sz="2800" dirty="0" smtClean="0">
                <a:latin typeface="+mj-lt"/>
                <a:cs typeface="Arial" panose="020B0604020202020204" pitchFamily="34" charset="0"/>
              </a:rPr>
              <a:t>Short-Term Compensation (STC)</a:t>
            </a:r>
            <a:endParaRPr lang="en-US" sz="2800" dirty="0">
              <a:latin typeface="+mj-lt"/>
              <a:cs typeface="Arial" panose="020B0604020202020204" pitchFamily="34" charset="0"/>
            </a:endParaRPr>
          </a:p>
        </p:txBody>
      </p:sp>
      <p:grpSp>
        <p:nvGrpSpPr>
          <p:cNvPr id="13" name="Group 12"/>
          <p:cNvGrpSpPr/>
          <p:nvPr/>
        </p:nvGrpSpPr>
        <p:grpSpPr>
          <a:xfrm>
            <a:off x="0" y="6181725"/>
            <a:ext cx="9155431" cy="685800"/>
            <a:chOff x="-2" y="6172201"/>
            <a:chExt cx="9155431" cy="685800"/>
          </a:xfrm>
        </p:grpSpPr>
        <p:sp>
          <p:nvSpPr>
            <p:cNvPr id="14" name="Rectangle 13"/>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pic>
        <p:nvPicPr>
          <p:cNvPr id="16" name="Picture 15"/>
          <p:cNvPicPr>
            <a:picLocks noChangeAspect="1"/>
          </p:cNvPicPr>
          <p:nvPr/>
        </p:nvPicPr>
        <p:blipFill>
          <a:blip r:embed="rId4">
            <a:graysc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553200" y="3451304"/>
            <a:ext cx="1950889" cy="2353260"/>
          </a:xfrm>
          <a:prstGeom prst="rect">
            <a:avLst/>
          </a:prstGeom>
        </p:spPr>
      </p:pic>
    </p:spTree>
    <p:extLst>
      <p:ext uri="{BB962C8B-B14F-4D97-AF65-F5344CB8AC3E}">
        <p14:creationId xmlns:p14="http://schemas.microsoft.com/office/powerpoint/2010/main" val="383142037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Effect on Employer’s UI Tax Rate</a:t>
            </a:r>
            <a:endParaRPr lang="en-US" dirty="0"/>
          </a:p>
        </p:txBody>
      </p:sp>
      <p:sp>
        <p:nvSpPr>
          <p:cNvPr id="3" name="Content Placeholder 2"/>
          <p:cNvSpPr>
            <a:spLocks noGrp="1"/>
          </p:cNvSpPr>
          <p:nvPr>
            <p:ph idx="1"/>
          </p:nvPr>
        </p:nvSpPr>
        <p:spPr/>
        <p:txBody>
          <a:bodyPr>
            <a:normAutofit fontScale="85000" lnSpcReduction="20000"/>
          </a:bodyPr>
          <a:lstStyle/>
          <a:p>
            <a:r>
              <a:rPr lang="en-US" sz="3400" dirty="0" smtClean="0"/>
              <a:t>Shared Work UI benefits are charged back against the employer’s account for use in calculating (experience) tax rates.  It affects an employer’s tax rate in the same manner and to the same extent as other charges for UI benefits. </a:t>
            </a:r>
          </a:p>
          <a:p>
            <a:r>
              <a:rPr lang="en-US" sz="3400" dirty="0" smtClean="0"/>
              <a:t>If a business is unsure of it’s tax rate or is a new business who is not yet eligible for a tax rate, they should contact Employer Accounts for more information on how Shared Work may impact the business.</a:t>
            </a:r>
          </a:p>
          <a:p>
            <a:r>
              <a:rPr lang="en-US" sz="3400" dirty="0" smtClean="0"/>
              <a:t>Employer Accounts: 573-751-1995</a:t>
            </a:r>
            <a:endParaRPr lang="en-US" sz="3400" dirty="0"/>
          </a:p>
        </p:txBody>
      </p:sp>
      <p:pic>
        <p:nvPicPr>
          <p:cNvPr id="2" name="Picture 1"/>
          <p:cNvPicPr>
            <a:picLocks noChangeAspect="1"/>
          </p:cNvPicPr>
          <p:nvPr/>
        </p:nvPicPr>
        <p:blipFill>
          <a:blip r:embed="rId3"/>
          <a:stretch>
            <a:fillRect/>
          </a:stretch>
        </p:blipFill>
        <p:spPr>
          <a:xfrm>
            <a:off x="-6493" y="6126163"/>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Additional UI Information</a:t>
            </a:r>
            <a:endParaRPr lang="en-US" dirty="0"/>
          </a:p>
        </p:txBody>
      </p:sp>
      <p:sp>
        <p:nvSpPr>
          <p:cNvPr id="3" name="Content Placeholder 2"/>
          <p:cNvSpPr>
            <a:spLocks noGrp="1"/>
          </p:cNvSpPr>
          <p:nvPr>
            <p:ph idx="1"/>
          </p:nvPr>
        </p:nvSpPr>
        <p:spPr>
          <a:xfrm>
            <a:off x="473034" y="1322119"/>
            <a:ext cx="8229600" cy="4648200"/>
          </a:xfrm>
        </p:spPr>
        <p:txBody>
          <a:bodyPr/>
          <a:lstStyle/>
          <a:p>
            <a:r>
              <a:rPr lang="en-US" dirty="0" smtClean="0"/>
              <a:t>Employees must still serve a waiting week.</a:t>
            </a:r>
          </a:p>
          <a:p>
            <a:r>
              <a:rPr lang="en-US" dirty="0" smtClean="0"/>
              <a:t>Employers may have more than one Shared Work plan covering multiple units.</a:t>
            </a:r>
          </a:p>
          <a:p>
            <a:r>
              <a:rPr lang="en-US" dirty="0" smtClean="0"/>
              <a:t>Benefits are payable up to 52 weeks, but the total cannot exceed the maximum benefit amount.</a:t>
            </a:r>
          </a:p>
          <a:p>
            <a:r>
              <a:rPr lang="en-US" dirty="0" smtClean="0"/>
              <a:t>Part-time employees are eligible for Shared Work.</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9341" y="6126417"/>
            <a:ext cx="9156986" cy="731583"/>
          </a:xfrm>
          <a:prstGeom prst="rect">
            <a:avLst/>
          </a:prstGeom>
        </p:spPr>
      </p:pic>
    </p:spTree>
    <p:extLst>
      <p:ext uri="{BB962C8B-B14F-4D97-AF65-F5344CB8AC3E}">
        <p14:creationId xmlns:p14="http://schemas.microsoft.com/office/powerpoint/2010/main" val="709603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i="1" dirty="0"/>
              <a:t>A Special Note about Layoffs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An employer may utilize both Shared Work and temporary layoffs</a:t>
            </a:r>
          </a:p>
          <a:p>
            <a:pPr marL="0" indent="0">
              <a:buNone/>
            </a:pPr>
            <a:endParaRPr lang="en-US" dirty="0" smtClean="0"/>
          </a:p>
          <a:p>
            <a:r>
              <a:rPr lang="en-US" i="1" dirty="0" smtClean="0"/>
              <a:t>If a business is enrolled in Shared Work and foresees a layoff,</a:t>
            </a:r>
            <a:r>
              <a:rPr lang="en-US" i="1" dirty="0"/>
              <a:t> </a:t>
            </a:r>
            <a:r>
              <a:rPr lang="en-US" i="1" dirty="0" smtClean="0"/>
              <a:t>they should contact </a:t>
            </a:r>
            <a:br>
              <a:rPr lang="en-US" i="1" dirty="0" smtClean="0"/>
            </a:br>
            <a:r>
              <a:rPr lang="en-US" i="1" dirty="0" smtClean="0"/>
              <a:t>their Shared Work specialist </a:t>
            </a:r>
            <a:br>
              <a:rPr lang="en-US" i="1" dirty="0" smtClean="0"/>
            </a:br>
            <a:r>
              <a:rPr lang="en-US" i="1" dirty="0" smtClean="0"/>
              <a:t>before or during the layoff week</a:t>
            </a:r>
          </a:p>
        </p:txBody>
      </p:sp>
      <p:pic>
        <p:nvPicPr>
          <p:cNvPr id="4" name="Picture 3"/>
          <p:cNvPicPr>
            <a:picLocks noChangeAspect="1"/>
          </p:cNvPicPr>
          <p:nvPr/>
        </p:nvPicPr>
        <p:blipFill>
          <a:blip r:embed="rId3"/>
          <a:stretch>
            <a:fillRect/>
          </a:stretch>
        </p:blipFill>
        <p:spPr>
          <a:xfrm>
            <a:off x="-1111" y="6128335"/>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9380" y="727219"/>
            <a:ext cx="2009775" cy="415402"/>
          </a:xfrm>
        </p:spPr>
        <p:txBody>
          <a:bodyPr>
            <a:normAutofit fontScale="90000"/>
          </a:bodyPr>
          <a:lstStyle/>
          <a:p>
            <a:pPr algn="l"/>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latin typeface="+mj-lt"/>
                <a:cs typeface="Arial" panose="020B0604020202020204" pitchFamily="34" charset="0"/>
              </a:rPr>
              <a:t>is </a:t>
            </a:r>
            <a:r>
              <a:rPr lang="en-US" sz="2800" dirty="0" smtClean="0">
                <a:latin typeface="+mj-lt"/>
                <a:cs typeface="Arial" panose="020B0604020202020204" pitchFamily="34" charset="0"/>
              </a:rPr>
              <a:t>effective</a:t>
            </a:r>
          </a:p>
          <a:p>
            <a:pPr marL="0" indent="0">
              <a:buNone/>
            </a:pPr>
            <a:r>
              <a:rPr lang="en-US" sz="2800" dirty="0" smtClean="0">
                <a:latin typeface="+mj-lt"/>
                <a:cs typeface="Arial" panose="020B0604020202020204" pitchFamily="34" charset="0"/>
              </a:rPr>
              <a:t> </a:t>
            </a:r>
            <a:endParaRPr lang="en-US" sz="2800" dirty="0">
              <a:latin typeface="+mj-lt"/>
              <a:cs typeface="Arial" panose="020B0604020202020204" pitchFamily="34" charset="0"/>
            </a:endParaRPr>
          </a:p>
          <a:p>
            <a:r>
              <a:rPr lang="en-US" sz="2800" dirty="0">
                <a:latin typeface="+mj-lt"/>
                <a:cs typeface="Arial" panose="020B0604020202020204" pitchFamily="34" charset="0"/>
              </a:rPr>
              <a:t>saves Missouri businesses </a:t>
            </a:r>
            <a:r>
              <a:rPr lang="en-US" sz="2800" dirty="0" smtClean="0">
                <a:latin typeface="+mj-lt"/>
                <a:cs typeface="Arial" panose="020B0604020202020204" pitchFamily="34" charset="0"/>
              </a:rPr>
              <a:t>money</a:t>
            </a:r>
          </a:p>
          <a:p>
            <a:endParaRPr lang="en-US" sz="2800" dirty="0">
              <a:latin typeface="+mj-lt"/>
              <a:cs typeface="Arial" panose="020B0604020202020204" pitchFamily="34" charset="0"/>
            </a:endParaRPr>
          </a:p>
          <a:p>
            <a:r>
              <a:rPr lang="en-US" sz="2800" dirty="0">
                <a:latin typeface="+mj-lt"/>
                <a:cs typeface="Arial" panose="020B0604020202020204" pitchFamily="34" charset="0"/>
              </a:rPr>
              <a:t>provides 100% employee </a:t>
            </a:r>
            <a:r>
              <a:rPr lang="en-US" sz="2800" dirty="0" smtClean="0">
                <a:latin typeface="+mj-lt"/>
                <a:cs typeface="Arial" panose="020B0604020202020204" pitchFamily="34" charset="0"/>
              </a:rPr>
              <a:t>retention</a:t>
            </a:r>
          </a:p>
          <a:p>
            <a:endParaRPr lang="en-US" sz="2800" dirty="0">
              <a:latin typeface="+mj-lt"/>
              <a:cs typeface="Arial" panose="020B0604020202020204" pitchFamily="34" charset="0"/>
            </a:endParaRPr>
          </a:p>
          <a:p>
            <a:r>
              <a:rPr lang="en-US" sz="2800" dirty="0">
                <a:latin typeface="+mj-lt"/>
                <a:cs typeface="Arial" panose="020B0604020202020204" pitchFamily="34" charset="0"/>
              </a:rPr>
              <a:t>is easy to enroll in, flexible, and takes minimal effort</a:t>
            </a:r>
          </a:p>
        </p:txBody>
      </p:sp>
      <p:grpSp>
        <p:nvGrpSpPr>
          <p:cNvPr id="10" name="Group 9"/>
          <p:cNvGrpSpPr/>
          <p:nvPr/>
        </p:nvGrpSpPr>
        <p:grpSpPr>
          <a:xfrm>
            <a:off x="2628899" y="685800"/>
            <a:ext cx="3886201" cy="421737"/>
            <a:chOff x="2628899" y="685800"/>
            <a:chExt cx="3886201" cy="42173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899" y="685800"/>
              <a:ext cx="2091854" cy="4154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477" y="685800"/>
              <a:ext cx="1716623" cy="421737"/>
            </a:xfrm>
            <a:prstGeom prst="rect">
              <a:avLst/>
            </a:prstGeom>
          </p:spPr>
        </p:pic>
      </p:grpSp>
      <p:grpSp>
        <p:nvGrpSpPr>
          <p:cNvPr id="14" name="Group 13"/>
          <p:cNvGrpSpPr/>
          <p:nvPr/>
        </p:nvGrpSpPr>
        <p:grpSpPr>
          <a:xfrm>
            <a:off x="0" y="6181725"/>
            <a:ext cx="9155431" cy="685800"/>
            <a:chOff x="-2" y="6172201"/>
            <a:chExt cx="9155431" cy="685800"/>
          </a:xfrm>
        </p:grpSpPr>
        <p:sp>
          <p:nvSpPr>
            <p:cNvPr id="15" name="Rectangle 14"/>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custDataLst>
      <p:tags r:id="rId1"/>
    </p:custDataLst>
    <p:extLst>
      <p:ext uri="{BB962C8B-B14F-4D97-AF65-F5344CB8AC3E}">
        <p14:creationId xmlns:p14="http://schemas.microsoft.com/office/powerpoint/2010/main" val="1218380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5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1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77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algn="ctr">
              <a:buNone/>
            </a:pPr>
            <a:r>
              <a:rPr lang="en-US" u="sng" dirty="0">
                <a:latin typeface="+mj-lt"/>
              </a:rPr>
              <a:t>FOR MORE INFORMATION:</a:t>
            </a:r>
          </a:p>
          <a:p>
            <a:pPr algn="ctr">
              <a:buNone/>
            </a:pPr>
            <a:r>
              <a:rPr lang="en-US" dirty="0">
                <a:latin typeface="+mj-lt"/>
              </a:rPr>
              <a:t>Visit </a:t>
            </a:r>
            <a:r>
              <a:rPr lang="en-US" b="1" dirty="0">
                <a:latin typeface="+mj-lt"/>
              </a:rPr>
              <a:t>sharedwork.mo.gov</a:t>
            </a:r>
            <a:endParaRPr lang="en-US" dirty="0">
              <a:latin typeface="+mj-lt"/>
            </a:endParaRPr>
          </a:p>
          <a:p>
            <a:pPr algn="ctr">
              <a:buNone/>
            </a:pPr>
            <a:r>
              <a:rPr lang="en-US" u="sng" dirty="0">
                <a:latin typeface="+mj-lt"/>
              </a:rPr>
              <a:t>TO APPLY</a:t>
            </a:r>
            <a:endParaRPr lang="en-US" dirty="0">
              <a:latin typeface="+mj-lt"/>
            </a:endParaRPr>
          </a:p>
          <a:p>
            <a:pPr algn="ctr">
              <a:buNone/>
            </a:pPr>
            <a:r>
              <a:rPr lang="en-US" dirty="0">
                <a:latin typeface="+mj-lt"/>
              </a:rPr>
              <a:t>Sign up at </a:t>
            </a:r>
            <a:r>
              <a:rPr lang="en-US" b="1" dirty="0">
                <a:latin typeface="+mj-lt"/>
              </a:rPr>
              <a:t>uinteract.labor.mo.gov</a:t>
            </a:r>
            <a:endParaRPr lang="en-US" dirty="0">
              <a:latin typeface="+mj-lt"/>
            </a:endParaRPr>
          </a:p>
          <a:p>
            <a:pPr algn="ctr">
              <a:buNone/>
            </a:pPr>
            <a:r>
              <a:rPr lang="en-US" sz="2800" u="sng" dirty="0">
                <a:latin typeface="+mj-lt"/>
              </a:rPr>
              <a:t>QUESTIONS</a:t>
            </a:r>
            <a:endParaRPr lang="en-US" sz="2800" dirty="0">
              <a:latin typeface="+mj-lt"/>
            </a:endParaRPr>
          </a:p>
          <a:p>
            <a:pPr algn="ctr">
              <a:buNone/>
            </a:pPr>
            <a:r>
              <a:rPr lang="en-US" sz="2800" dirty="0">
                <a:latin typeface="+mj-lt"/>
              </a:rPr>
              <a:t>Call us at </a:t>
            </a:r>
            <a:r>
              <a:rPr lang="en-US" sz="2800" b="1" dirty="0">
                <a:latin typeface="+mj-lt"/>
              </a:rPr>
              <a:t>573-751-WORK</a:t>
            </a:r>
            <a:r>
              <a:rPr lang="en-US" sz="2800" dirty="0">
                <a:latin typeface="+mj-lt"/>
              </a:rPr>
              <a:t> (9675)</a:t>
            </a:r>
          </a:p>
          <a:p>
            <a:pPr algn="ctr">
              <a:buNone/>
            </a:pPr>
            <a:r>
              <a:rPr lang="en-US" sz="2800" dirty="0">
                <a:latin typeface="+mj-lt"/>
              </a:rPr>
              <a:t>Email us at </a:t>
            </a:r>
            <a:r>
              <a:rPr lang="en-US" sz="2800" b="1" dirty="0">
                <a:latin typeface="+mj-lt"/>
              </a:rPr>
              <a:t>shared.work@labor.mo.gov</a:t>
            </a:r>
            <a:endParaRPr lang="en-US" sz="2800" dirty="0">
              <a:latin typeface="+mj-lt"/>
            </a:endParaRP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244861926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History</a:t>
            </a:r>
            <a:endParaRPr lang="en-US" dirty="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mj-lt"/>
                <a:cs typeface="Arial" panose="020B0604020202020204" pitchFamily="34" charset="0"/>
              </a:rPr>
              <a:t>26 states have active STC plans</a:t>
            </a:r>
          </a:p>
          <a:p>
            <a:endParaRPr lang="en-US" dirty="0" smtClean="0">
              <a:latin typeface="+mj-lt"/>
              <a:cs typeface="Arial" panose="020B0604020202020204" pitchFamily="34" charset="0"/>
            </a:endParaRPr>
          </a:p>
          <a:p>
            <a:r>
              <a:rPr lang="en-US" dirty="0" smtClean="0">
                <a:latin typeface="+mj-lt"/>
                <a:cs typeface="Arial" panose="020B0604020202020204" pitchFamily="34" charset="0"/>
              </a:rPr>
              <a:t>Active in MO since 1987</a:t>
            </a:r>
          </a:p>
          <a:p>
            <a:endParaRPr lang="en-US" dirty="0" smtClean="0">
              <a:latin typeface="+mj-lt"/>
              <a:cs typeface="Arial" panose="020B0604020202020204" pitchFamily="34" charset="0"/>
            </a:endParaRPr>
          </a:p>
          <a:p>
            <a:r>
              <a:rPr lang="en-US" dirty="0" smtClean="0">
                <a:latin typeface="+mj-lt"/>
                <a:cs typeface="Arial" panose="020B0604020202020204" pitchFamily="34" charset="0"/>
              </a:rPr>
              <a:t>Leader in STC plans</a:t>
            </a:r>
          </a:p>
          <a:p>
            <a:endParaRPr lang="en-US" dirty="0"/>
          </a:p>
        </p:txBody>
      </p:sp>
      <p:pic>
        <p:nvPicPr>
          <p:cNvPr id="7" name="Picture 6" descr="History Guides | College of DuPage Library"/>
          <p:cNvPicPr>
            <a:picLocks noChangeAspect="1"/>
          </p:cNvPicPr>
          <p:nvPr/>
        </p:nvPicPr>
        <p:blipFill>
          <a:blip r:embed="rId3">
            <a:duotone>
              <a:prstClr val="black"/>
              <a:srgbClr val="FFFFD8">
                <a:tint val="45000"/>
                <a:satMod val="400000"/>
              </a:srgbClr>
            </a:duotone>
            <a:extLst>
              <a:ext uri="{28A0092B-C50C-407E-A947-70E740481C1C}">
                <a14:useLocalDpi xmlns:a14="http://schemas.microsoft.com/office/drawing/2010/main" val="0"/>
              </a:ext>
            </a:extLst>
          </a:blip>
          <a:stretch>
            <a:fillRect/>
          </a:stretch>
        </p:blipFill>
        <p:spPr>
          <a:xfrm>
            <a:off x="5029200" y="1664175"/>
            <a:ext cx="3518853" cy="3518853"/>
          </a:xfrm>
          <a:prstGeom prst="rect">
            <a:avLst/>
          </a:prstGeom>
        </p:spPr>
      </p:pic>
      <p:grpSp>
        <p:nvGrpSpPr>
          <p:cNvPr id="11" name="Group 10"/>
          <p:cNvGrpSpPr/>
          <p:nvPr/>
        </p:nvGrpSpPr>
        <p:grpSpPr>
          <a:xfrm>
            <a:off x="0" y="6181725"/>
            <a:ext cx="9155431" cy="685800"/>
            <a:chOff x="-2" y="6172201"/>
            <a:chExt cx="9155431" cy="685800"/>
          </a:xfrm>
        </p:grpSpPr>
        <p:sp>
          <p:nvSpPr>
            <p:cNvPr id="12" name="Rectangle 11"/>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112164815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85895"/>
            <a:ext cx="8229600" cy="1143000"/>
          </a:xfrm>
        </p:spPr>
        <p:txBody>
          <a:bodyPr/>
          <a:lstStyle/>
          <a:p>
            <a:r>
              <a:rPr lang="en-US" dirty="0" smtClean="0">
                <a:cs typeface="Arial" panose="020B0604020202020204" pitchFamily="34" charset="0"/>
              </a:rPr>
              <a:t>Eligibility</a:t>
            </a:r>
            <a:endParaRPr lang="en-US" dirty="0">
              <a:cs typeface="Arial" panose="020B0604020202020204" pitchFamily="34" charset="0"/>
            </a:endParaRPr>
          </a:p>
        </p:txBody>
      </p:sp>
      <p:grpSp>
        <p:nvGrpSpPr>
          <p:cNvPr id="10" name="Group 9"/>
          <p:cNvGrpSpPr/>
          <p:nvPr/>
        </p:nvGrpSpPr>
        <p:grpSpPr>
          <a:xfrm>
            <a:off x="5392" y="6180117"/>
            <a:ext cx="9155431" cy="685800"/>
            <a:chOff x="-2" y="6172201"/>
            <a:chExt cx="9155431" cy="685800"/>
          </a:xfrm>
        </p:grpSpPr>
        <p:sp>
          <p:nvSpPr>
            <p:cNvPr id="11" name="Rectangle 10"/>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pic>
        <p:nvPicPr>
          <p:cNvPr id="9" name="Content Placeholder 8" descr="The Feedback Questions that Change Everything | Leadership Freak"/>
          <p:cNvPicPr>
            <a:picLocks noGrp="1" noChangeAspect="1"/>
          </p:cNvPicPr>
          <p:nvPr>
            <p:ph sz="half" idx="1"/>
          </p:nvPr>
        </p:nvPicPr>
        <p:blipFill>
          <a:blip r:embed="rId4">
            <a:grayscl/>
            <a:extLst>
              <a:ext uri="{28A0092B-C50C-407E-A947-70E740481C1C}">
                <a14:useLocalDpi xmlns:a14="http://schemas.microsoft.com/office/drawing/2010/main" val="0"/>
              </a:ext>
            </a:extLst>
          </a:blip>
          <a:stretch>
            <a:fillRect/>
          </a:stretch>
        </p:blipFill>
        <p:spPr>
          <a:xfrm>
            <a:off x="152400" y="1752600"/>
            <a:ext cx="4711535" cy="3581400"/>
          </a:xfrm>
        </p:spPr>
      </p:pic>
      <p:sp>
        <p:nvSpPr>
          <p:cNvPr id="6" name="Content Placeholder 5"/>
          <p:cNvSpPr>
            <a:spLocks noGrp="1"/>
          </p:cNvSpPr>
          <p:nvPr>
            <p:ph sz="half" idx="2"/>
          </p:nvPr>
        </p:nvSpPr>
        <p:spPr>
          <a:xfrm>
            <a:off x="4659308" y="1619374"/>
            <a:ext cx="4038600" cy="4525963"/>
          </a:xfrm>
        </p:spPr>
        <p:txBody>
          <a:bodyPr>
            <a:normAutofit/>
          </a:bodyPr>
          <a:lstStyle/>
          <a:p>
            <a:r>
              <a:rPr lang="en-US" dirty="0" smtClean="0">
                <a:cs typeface="Arial" panose="020B0604020202020204" pitchFamily="34" charset="0"/>
              </a:rPr>
              <a:t>Any </a:t>
            </a:r>
            <a:r>
              <a:rPr lang="en-US" dirty="0">
                <a:cs typeface="Arial" panose="020B0604020202020204" pitchFamily="34" charset="0"/>
              </a:rPr>
              <a:t>industry may </a:t>
            </a:r>
            <a:r>
              <a:rPr lang="en-US" dirty="0" smtClean="0">
                <a:cs typeface="Arial" panose="020B0604020202020204" pitchFamily="34" charset="0"/>
              </a:rPr>
              <a:t>participate</a:t>
            </a:r>
          </a:p>
          <a:p>
            <a:r>
              <a:rPr lang="en-US" dirty="0">
                <a:cs typeface="Arial" panose="020B0604020202020204" pitchFamily="34" charset="0"/>
              </a:rPr>
              <a:t>Employers current on all tax </a:t>
            </a:r>
            <a:r>
              <a:rPr lang="en-US" dirty="0" smtClean="0">
                <a:cs typeface="Arial" panose="020B0604020202020204" pitchFamily="34" charset="0"/>
              </a:rPr>
              <a:t>payments</a:t>
            </a:r>
            <a:endParaRPr lang="en-US" dirty="0">
              <a:cs typeface="Arial" panose="020B0604020202020204" pitchFamily="34" charset="0"/>
            </a:endParaRPr>
          </a:p>
          <a:p>
            <a:r>
              <a:rPr lang="en-US" dirty="0">
                <a:cs typeface="Arial" panose="020B0604020202020204" pitchFamily="34" charset="0"/>
              </a:rPr>
              <a:t>Employers have </a:t>
            </a:r>
            <a:r>
              <a:rPr lang="en-US" dirty="0" smtClean="0">
                <a:cs typeface="Arial" panose="020B0604020202020204" pitchFamily="34" charset="0"/>
              </a:rPr>
              <a:t>no outstanding</a:t>
            </a:r>
            <a:r>
              <a:rPr lang="en-US" dirty="0"/>
              <a:t> </a:t>
            </a:r>
            <a:r>
              <a:rPr lang="en-US" dirty="0" smtClean="0">
                <a:cs typeface="Arial" panose="020B0604020202020204" pitchFamily="34" charset="0"/>
              </a:rPr>
              <a:t>contribution </a:t>
            </a:r>
            <a:r>
              <a:rPr lang="en-US" dirty="0">
                <a:cs typeface="Arial" panose="020B0604020202020204" pitchFamily="34" charset="0"/>
              </a:rPr>
              <a:t>and </a:t>
            </a:r>
            <a:r>
              <a:rPr lang="en-US" dirty="0" smtClean="0">
                <a:cs typeface="Arial" panose="020B0604020202020204" pitchFamily="34" charset="0"/>
              </a:rPr>
              <a:t>wage reports</a:t>
            </a:r>
            <a:endParaRPr lang="en-US" dirty="0"/>
          </a:p>
        </p:txBody>
      </p:sp>
    </p:spTree>
    <p:extLst>
      <p:ext uri="{BB962C8B-B14F-4D97-AF65-F5344CB8AC3E}">
        <p14:creationId xmlns:p14="http://schemas.microsoft.com/office/powerpoint/2010/main" val="338064408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Enrollment</a:t>
            </a:r>
            <a:endParaRPr lang="en-US" dirty="0">
              <a:cs typeface="Arial" panose="020B0604020202020204" pitchFamily="34" charset="0"/>
            </a:endParaRPr>
          </a:p>
        </p:txBody>
      </p:sp>
      <p:sp>
        <p:nvSpPr>
          <p:cNvPr id="3" name="Content Placeholder 2"/>
          <p:cNvSpPr>
            <a:spLocks noGrp="1"/>
          </p:cNvSpPr>
          <p:nvPr>
            <p:ph sz="half" idx="1"/>
          </p:nvPr>
        </p:nvSpPr>
        <p:spPr>
          <a:xfrm>
            <a:off x="467096" y="1450295"/>
            <a:ext cx="4038600" cy="4525963"/>
          </a:xfrm>
        </p:spPr>
        <p:txBody>
          <a:bodyPr>
            <a:normAutofit/>
          </a:bodyPr>
          <a:lstStyle/>
          <a:p>
            <a:r>
              <a:rPr lang="en-US" sz="2800" dirty="0" smtClean="0">
                <a:latin typeface="+mj-lt"/>
                <a:cs typeface="Arial" panose="020B0604020202020204" pitchFamily="34" charset="0"/>
              </a:rPr>
              <a:t>Apply online through </a:t>
            </a:r>
            <a:r>
              <a:rPr lang="en-US" sz="2800" dirty="0" err="1" smtClean="0">
                <a:latin typeface="+mj-lt"/>
                <a:cs typeface="Arial" panose="020B0604020202020204" pitchFamily="34" charset="0"/>
              </a:rPr>
              <a:t>Uinteract</a:t>
            </a:r>
            <a:endParaRPr lang="en-US" sz="2800" dirty="0" smtClean="0">
              <a:latin typeface="+mj-lt"/>
              <a:cs typeface="Arial" panose="020B0604020202020204" pitchFamily="34" charset="0"/>
            </a:endParaRPr>
          </a:p>
          <a:p>
            <a:endParaRPr lang="en-US" sz="2800" dirty="0" smtClean="0">
              <a:latin typeface="+mj-lt"/>
              <a:cs typeface="Arial" panose="020B0604020202020204" pitchFamily="34" charset="0"/>
            </a:endParaRPr>
          </a:p>
          <a:p>
            <a:r>
              <a:rPr lang="en-US" sz="2800" dirty="0" smtClean="0">
                <a:latin typeface="+mj-lt"/>
                <a:cs typeface="Arial" panose="020B0604020202020204" pitchFamily="34" charset="0"/>
              </a:rPr>
              <a:t>Once approved, email sent with step-by-step instructions</a:t>
            </a:r>
          </a:p>
          <a:p>
            <a:endParaRPr lang="en-US" sz="2800" dirty="0" smtClean="0">
              <a:latin typeface="+mj-lt"/>
              <a:cs typeface="Arial" panose="020B0604020202020204" pitchFamily="34" charset="0"/>
            </a:endParaRPr>
          </a:p>
          <a:p>
            <a:r>
              <a:rPr lang="en-US" sz="2800" dirty="0" smtClean="0">
                <a:latin typeface="+mj-lt"/>
                <a:cs typeface="Arial" panose="020B0604020202020204" pitchFamily="34" charset="0"/>
              </a:rPr>
              <a:t>Assigned Shared Work Specialist</a:t>
            </a:r>
          </a:p>
          <a:p>
            <a:endParaRPr lang="en-US" sz="2800" dirty="0"/>
          </a:p>
        </p:txBody>
      </p:sp>
      <p:pic>
        <p:nvPicPr>
          <p:cNvPr id="5" name="Content Placeholder 4" descr="File:Clipboard.svg - Wikipedia"/>
          <p:cNvPicPr>
            <a:picLocks noGrp="1" noChangeAspect="1"/>
          </p:cNvPicPr>
          <p:nvPr>
            <p:ph sz="half" idx="2"/>
          </p:nvPr>
        </p:nvPicPr>
        <p:blipFill>
          <a:blip r:embed="rId3" cstate="print">
            <a:grayscl/>
            <a:extLst>
              <a:ext uri="{28A0092B-C50C-407E-A947-70E740481C1C}">
                <a14:useLocalDpi xmlns:a14="http://schemas.microsoft.com/office/drawing/2010/main" val="0"/>
              </a:ext>
            </a:extLst>
          </a:blip>
          <a:stretch>
            <a:fillRect/>
          </a:stretch>
        </p:blipFill>
        <p:spPr>
          <a:xfrm>
            <a:off x="4648200" y="1843881"/>
            <a:ext cx="4038600" cy="4038600"/>
          </a:xfrm>
        </p:spPr>
      </p:pic>
      <p:grpSp>
        <p:nvGrpSpPr>
          <p:cNvPr id="10" name="Group 9"/>
          <p:cNvGrpSpPr/>
          <p:nvPr/>
        </p:nvGrpSpPr>
        <p:grpSpPr>
          <a:xfrm>
            <a:off x="0" y="6181725"/>
            <a:ext cx="9155431" cy="685800"/>
            <a:chOff x="-2" y="6172201"/>
            <a:chExt cx="9155431" cy="685800"/>
          </a:xfrm>
        </p:grpSpPr>
        <p:sp>
          <p:nvSpPr>
            <p:cNvPr id="11" name="Rectangle 10"/>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Tree>
    <p:extLst>
      <p:ext uri="{BB962C8B-B14F-4D97-AF65-F5344CB8AC3E}">
        <p14:creationId xmlns:p14="http://schemas.microsoft.com/office/powerpoint/2010/main" val="222767019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3693" y="204265"/>
            <a:ext cx="8229600" cy="1143000"/>
          </a:xfrm>
        </p:spPr>
        <p:txBody>
          <a:bodyPr/>
          <a:lstStyle/>
          <a:p>
            <a:r>
              <a:rPr lang="en-US" dirty="0" smtClean="0"/>
              <a:t>Shared Work Plan Requirements</a:t>
            </a:r>
            <a:endParaRPr lang="en-US" dirty="0"/>
          </a:p>
        </p:txBody>
      </p:sp>
      <p:sp>
        <p:nvSpPr>
          <p:cNvPr id="6" name="Content Placeholder 5"/>
          <p:cNvSpPr>
            <a:spLocks noGrp="1"/>
          </p:cNvSpPr>
          <p:nvPr>
            <p:ph idx="1"/>
          </p:nvPr>
        </p:nvSpPr>
        <p:spPr>
          <a:xfrm>
            <a:off x="463693" y="1347265"/>
            <a:ext cx="8229600" cy="4525963"/>
          </a:xfrm>
        </p:spPr>
        <p:txBody>
          <a:bodyPr/>
          <a:lstStyle/>
          <a:p>
            <a:r>
              <a:rPr lang="en-US" dirty="0" smtClean="0">
                <a:latin typeface="+mj-lt"/>
              </a:rPr>
              <a:t>20-40% reduction in normal work hours for employees in the plan</a:t>
            </a:r>
          </a:p>
          <a:p>
            <a:r>
              <a:rPr lang="en-US" dirty="0" smtClean="0">
                <a:latin typeface="+mj-lt"/>
              </a:rPr>
              <a:t>An affected unit of three or more employees</a:t>
            </a:r>
          </a:p>
          <a:p>
            <a:r>
              <a:rPr lang="en-US" dirty="0" smtClean="0">
                <a:latin typeface="+mj-lt"/>
              </a:rPr>
              <a:t>Application to at least 10% of the affected unit</a:t>
            </a:r>
          </a:p>
          <a:p>
            <a:r>
              <a:rPr lang="en-US" dirty="0" smtClean="0">
                <a:latin typeface="+mj-lt"/>
              </a:rPr>
              <a:t>Assurance that benefits will be administered as usual</a:t>
            </a:r>
          </a:p>
          <a:p>
            <a:r>
              <a:rPr lang="en-US" dirty="0" smtClean="0">
                <a:latin typeface="+mj-lt"/>
              </a:rPr>
              <a:t>Certification that plan is in lieu of layoffs</a:t>
            </a:r>
          </a:p>
          <a:p>
            <a:r>
              <a:rPr lang="en-US" dirty="0" smtClean="0">
                <a:latin typeface="+mj-lt"/>
              </a:rPr>
              <a:t>Advance notice to employees</a:t>
            </a:r>
            <a:endParaRPr lang="en-US" dirty="0">
              <a:latin typeface="+mj-lt"/>
            </a:endParaRPr>
          </a:p>
        </p:txBody>
      </p:sp>
      <p:pic>
        <p:nvPicPr>
          <p:cNvPr id="3" name="Picture 2"/>
          <p:cNvPicPr>
            <a:picLocks noChangeAspect="1"/>
          </p:cNvPicPr>
          <p:nvPr/>
        </p:nvPicPr>
        <p:blipFill>
          <a:blip r:embed="rId3"/>
          <a:stretch>
            <a:fillRect/>
          </a:stretch>
        </p:blipFill>
        <p:spPr>
          <a:xfrm>
            <a:off x="0" y="6150168"/>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126417"/>
          </a:xfrm>
          <a:prstGeom prst="rect">
            <a:avLst/>
          </a:prstGeom>
        </p:spPr>
      </p:pic>
      <p:pic>
        <p:nvPicPr>
          <p:cNvPr id="2" name="Picture 1"/>
          <p:cNvPicPr>
            <a:picLocks noChangeAspect="1"/>
          </p:cNvPicPr>
          <p:nvPr/>
        </p:nvPicPr>
        <p:blipFill>
          <a:blip r:embed="rId4"/>
          <a:stretch>
            <a:fillRect/>
          </a:stretch>
        </p:blipFill>
        <p:spPr>
          <a:xfrm>
            <a:off x="0" y="6126417"/>
            <a:ext cx="9156986" cy="731583"/>
          </a:xfrm>
          <a:prstGeom prst="rect">
            <a:avLst/>
          </a:prstGeom>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Plan Flexibility Based on Business Needs</a:t>
            </a:r>
            <a:endParaRPr lang="en-US" dirty="0"/>
          </a:p>
        </p:txBody>
      </p:sp>
      <p:sp>
        <p:nvSpPr>
          <p:cNvPr id="2" name="Content Placeholder 1"/>
          <p:cNvSpPr>
            <a:spLocks noGrp="1"/>
          </p:cNvSpPr>
          <p:nvPr>
            <p:ph idx="1"/>
          </p:nvPr>
        </p:nvSpPr>
        <p:spPr/>
        <p:txBody>
          <a:bodyPr/>
          <a:lstStyle/>
          <a:p>
            <a:r>
              <a:rPr lang="en-US" dirty="0" smtClean="0"/>
              <a:t>Employer responsible for filing claims as needed</a:t>
            </a:r>
          </a:p>
          <a:p>
            <a:r>
              <a:rPr lang="en-US" dirty="0" smtClean="0"/>
              <a:t>Use as many weeks as needed throughout the plan year</a:t>
            </a:r>
          </a:p>
          <a:p>
            <a:r>
              <a:rPr lang="en-US" dirty="0" smtClean="0"/>
              <a:t>Decide which employees and units will be affected</a:t>
            </a:r>
          </a:p>
          <a:p>
            <a:r>
              <a:rPr lang="en-US" dirty="0" smtClean="0"/>
              <a:t>Can adjust employee work schedules each week</a:t>
            </a:r>
            <a:endParaRPr lang="en-US" dirty="0"/>
          </a:p>
        </p:txBody>
      </p:sp>
      <p:pic>
        <p:nvPicPr>
          <p:cNvPr id="3" name="Picture 2"/>
          <p:cNvPicPr>
            <a:picLocks noChangeAspect="1"/>
          </p:cNvPicPr>
          <p:nvPr/>
        </p:nvPicPr>
        <p:blipFill>
          <a:blip r:embed="rId3"/>
          <a:stretch>
            <a:fillRect/>
          </a:stretch>
        </p:blipFill>
        <p:spPr>
          <a:xfrm>
            <a:off x="-12986" y="6133344"/>
            <a:ext cx="9156986" cy="731583"/>
          </a:xfrm>
          <a:prstGeom prst="rect">
            <a:avLst/>
          </a:prstGeom>
        </p:spPr>
      </p:pic>
    </p:spTree>
    <p:extLst>
      <p:ext uri="{BB962C8B-B14F-4D97-AF65-F5344CB8AC3E}">
        <p14:creationId xmlns:p14="http://schemas.microsoft.com/office/powerpoint/2010/main" val="367507711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1" name="Group 244"/>
          <p:cNvGrpSpPr>
            <a:grpSpLocks noChangeAspect="1"/>
          </p:cNvGrpSpPr>
          <p:nvPr/>
        </p:nvGrpSpPr>
        <p:grpSpPr bwMode="auto">
          <a:xfrm>
            <a:off x="539115" y="1371600"/>
            <a:ext cx="8077200" cy="3200401"/>
            <a:chOff x="1248" y="1634"/>
            <a:chExt cx="3428" cy="1408"/>
          </a:xfrm>
        </p:grpSpPr>
        <p:sp>
          <p:nvSpPr>
            <p:cNvPr id="353" name="Freeform 245"/>
            <p:cNvSpPr>
              <a:spLocks noEditPoints="1"/>
            </p:cNvSpPr>
            <p:nvPr/>
          </p:nvSpPr>
          <p:spPr bwMode="auto">
            <a:xfrm>
              <a:off x="1248" y="1640"/>
              <a:ext cx="70" cy="124"/>
            </a:xfrm>
            <a:custGeom>
              <a:avLst/>
              <a:gdLst>
                <a:gd name="T0" fmla="*/ 0 w 140"/>
                <a:gd name="T1" fmla="*/ 118 h 124"/>
                <a:gd name="T2" fmla="*/ 0 w 140"/>
                <a:gd name="T3" fmla="*/ 118 h 124"/>
                <a:gd name="T4" fmla="*/ 1 w 140"/>
                <a:gd name="T5" fmla="*/ 120 h 124"/>
                <a:gd name="T6" fmla="*/ 3 w 140"/>
                <a:gd name="T7" fmla="*/ 122 h 124"/>
                <a:gd name="T8" fmla="*/ 6 w 140"/>
                <a:gd name="T9" fmla="*/ 124 h 124"/>
                <a:gd name="T10" fmla="*/ 9 w 140"/>
                <a:gd name="T11" fmla="*/ 124 h 124"/>
                <a:gd name="T12" fmla="*/ 9 w 140"/>
                <a:gd name="T13" fmla="*/ 124 h 124"/>
                <a:gd name="T14" fmla="*/ 13 w 140"/>
                <a:gd name="T15" fmla="*/ 122 h 124"/>
                <a:gd name="T16" fmla="*/ 16 w 140"/>
                <a:gd name="T17" fmla="*/ 120 h 124"/>
                <a:gd name="T18" fmla="*/ 31 w 140"/>
                <a:gd name="T19" fmla="*/ 91 h 124"/>
                <a:gd name="T20" fmla="*/ 110 w 140"/>
                <a:gd name="T21" fmla="*/ 91 h 124"/>
                <a:gd name="T22" fmla="*/ 124 w 140"/>
                <a:gd name="T23" fmla="*/ 119 h 124"/>
                <a:gd name="T24" fmla="*/ 124 w 140"/>
                <a:gd name="T25" fmla="*/ 119 h 124"/>
                <a:gd name="T26" fmla="*/ 127 w 140"/>
                <a:gd name="T27" fmla="*/ 122 h 124"/>
                <a:gd name="T28" fmla="*/ 130 w 140"/>
                <a:gd name="T29" fmla="*/ 124 h 124"/>
                <a:gd name="T30" fmla="*/ 132 w 140"/>
                <a:gd name="T31" fmla="*/ 124 h 124"/>
                <a:gd name="T32" fmla="*/ 132 w 140"/>
                <a:gd name="T33" fmla="*/ 124 h 124"/>
                <a:gd name="T34" fmla="*/ 135 w 140"/>
                <a:gd name="T35" fmla="*/ 124 h 124"/>
                <a:gd name="T36" fmla="*/ 138 w 140"/>
                <a:gd name="T37" fmla="*/ 122 h 124"/>
                <a:gd name="T38" fmla="*/ 140 w 140"/>
                <a:gd name="T39" fmla="*/ 120 h 124"/>
                <a:gd name="T40" fmla="*/ 140 w 140"/>
                <a:gd name="T41" fmla="*/ 118 h 124"/>
                <a:gd name="T42" fmla="*/ 140 w 140"/>
                <a:gd name="T43" fmla="*/ 118 h 124"/>
                <a:gd name="T44" fmla="*/ 140 w 140"/>
                <a:gd name="T45" fmla="*/ 114 h 124"/>
                <a:gd name="T46" fmla="*/ 81 w 140"/>
                <a:gd name="T47" fmla="*/ 6 h 124"/>
                <a:gd name="T48" fmla="*/ 81 w 140"/>
                <a:gd name="T49" fmla="*/ 6 h 124"/>
                <a:gd name="T50" fmla="*/ 80 w 140"/>
                <a:gd name="T51" fmla="*/ 4 h 124"/>
                <a:gd name="T52" fmla="*/ 77 w 140"/>
                <a:gd name="T53" fmla="*/ 1 h 124"/>
                <a:gd name="T54" fmla="*/ 74 w 140"/>
                <a:gd name="T55" fmla="*/ 0 h 124"/>
                <a:gd name="T56" fmla="*/ 71 w 140"/>
                <a:gd name="T57" fmla="*/ 0 h 124"/>
                <a:gd name="T58" fmla="*/ 70 w 140"/>
                <a:gd name="T59" fmla="*/ 0 h 124"/>
                <a:gd name="T60" fmla="*/ 70 w 140"/>
                <a:gd name="T61" fmla="*/ 0 h 124"/>
                <a:gd name="T62" fmla="*/ 67 w 140"/>
                <a:gd name="T63" fmla="*/ 0 h 124"/>
                <a:gd name="T64" fmla="*/ 64 w 140"/>
                <a:gd name="T65" fmla="*/ 1 h 124"/>
                <a:gd name="T66" fmla="*/ 61 w 140"/>
                <a:gd name="T67" fmla="*/ 4 h 124"/>
                <a:gd name="T68" fmla="*/ 60 w 140"/>
                <a:gd name="T69" fmla="*/ 6 h 124"/>
                <a:gd name="T70" fmla="*/ 1 w 140"/>
                <a:gd name="T71" fmla="*/ 114 h 124"/>
                <a:gd name="T72" fmla="*/ 1 w 140"/>
                <a:gd name="T73" fmla="*/ 114 h 124"/>
                <a:gd name="T74" fmla="*/ 0 w 140"/>
                <a:gd name="T75" fmla="*/ 118 h 124"/>
                <a:gd name="T76" fmla="*/ 0 w 140"/>
                <a:gd name="T77" fmla="*/ 118 h 124"/>
                <a:gd name="T78" fmla="*/ 0 w 140"/>
                <a:gd name="T79" fmla="*/ 118 h 124"/>
                <a:gd name="T80" fmla="*/ 0 w 140"/>
                <a:gd name="T81" fmla="*/ 118 h 124"/>
                <a:gd name="T82" fmla="*/ 37 w 140"/>
                <a:gd name="T83" fmla="*/ 79 h 124"/>
                <a:gd name="T84" fmla="*/ 70 w 140"/>
                <a:gd name="T85" fmla="*/ 16 h 124"/>
                <a:gd name="T86" fmla="*/ 103 w 140"/>
                <a:gd name="T87" fmla="*/ 79 h 124"/>
                <a:gd name="T88" fmla="*/ 37 w 140"/>
                <a:gd name="T89" fmla="*/ 79 h 124"/>
                <a:gd name="T90" fmla="*/ 37 w 140"/>
                <a:gd name="T91" fmla="*/ 79 h 124"/>
                <a:gd name="T92" fmla="*/ 37 w 140"/>
                <a:gd name="T9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124">
                  <a:moveTo>
                    <a:pt x="0" y="118"/>
                  </a:moveTo>
                  <a:lnTo>
                    <a:pt x="0" y="118"/>
                  </a:lnTo>
                  <a:lnTo>
                    <a:pt x="1" y="120"/>
                  </a:lnTo>
                  <a:lnTo>
                    <a:pt x="3" y="122"/>
                  </a:lnTo>
                  <a:lnTo>
                    <a:pt x="6" y="124"/>
                  </a:lnTo>
                  <a:lnTo>
                    <a:pt x="9" y="124"/>
                  </a:lnTo>
                  <a:lnTo>
                    <a:pt x="9" y="124"/>
                  </a:lnTo>
                  <a:lnTo>
                    <a:pt x="13" y="122"/>
                  </a:lnTo>
                  <a:lnTo>
                    <a:pt x="16" y="120"/>
                  </a:lnTo>
                  <a:lnTo>
                    <a:pt x="31" y="91"/>
                  </a:lnTo>
                  <a:lnTo>
                    <a:pt x="110" y="91"/>
                  </a:lnTo>
                  <a:lnTo>
                    <a:pt x="124" y="119"/>
                  </a:lnTo>
                  <a:lnTo>
                    <a:pt x="124" y="119"/>
                  </a:lnTo>
                  <a:lnTo>
                    <a:pt x="127" y="122"/>
                  </a:lnTo>
                  <a:lnTo>
                    <a:pt x="130" y="124"/>
                  </a:lnTo>
                  <a:lnTo>
                    <a:pt x="132" y="124"/>
                  </a:lnTo>
                  <a:lnTo>
                    <a:pt x="132" y="124"/>
                  </a:lnTo>
                  <a:lnTo>
                    <a:pt x="135" y="124"/>
                  </a:lnTo>
                  <a:lnTo>
                    <a:pt x="138" y="122"/>
                  </a:lnTo>
                  <a:lnTo>
                    <a:pt x="140" y="120"/>
                  </a:lnTo>
                  <a:lnTo>
                    <a:pt x="140" y="118"/>
                  </a:lnTo>
                  <a:lnTo>
                    <a:pt x="140" y="118"/>
                  </a:lnTo>
                  <a:lnTo>
                    <a:pt x="140" y="114"/>
                  </a:lnTo>
                  <a:lnTo>
                    <a:pt x="81" y="6"/>
                  </a:lnTo>
                  <a:lnTo>
                    <a:pt x="81" y="6"/>
                  </a:lnTo>
                  <a:lnTo>
                    <a:pt x="80" y="4"/>
                  </a:lnTo>
                  <a:lnTo>
                    <a:pt x="77" y="1"/>
                  </a:lnTo>
                  <a:lnTo>
                    <a:pt x="74" y="0"/>
                  </a:lnTo>
                  <a:lnTo>
                    <a:pt x="71" y="0"/>
                  </a:lnTo>
                  <a:lnTo>
                    <a:pt x="70" y="0"/>
                  </a:lnTo>
                  <a:lnTo>
                    <a:pt x="70" y="0"/>
                  </a:lnTo>
                  <a:lnTo>
                    <a:pt x="67" y="0"/>
                  </a:lnTo>
                  <a:lnTo>
                    <a:pt x="64" y="1"/>
                  </a:lnTo>
                  <a:lnTo>
                    <a:pt x="61" y="4"/>
                  </a:lnTo>
                  <a:lnTo>
                    <a:pt x="60" y="6"/>
                  </a:lnTo>
                  <a:lnTo>
                    <a:pt x="1" y="114"/>
                  </a:lnTo>
                  <a:lnTo>
                    <a:pt x="1" y="114"/>
                  </a:lnTo>
                  <a:lnTo>
                    <a:pt x="0" y="118"/>
                  </a:lnTo>
                  <a:lnTo>
                    <a:pt x="0" y="118"/>
                  </a:lnTo>
                  <a:lnTo>
                    <a:pt x="0" y="118"/>
                  </a:lnTo>
                  <a:lnTo>
                    <a:pt x="0" y="118"/>
                  </a:lnTo>
                  <a:close/>
                  <a:moveTo>
                    <a:pt x="37" y="79"/>
                  </a:moveTo>
                  <a:lnTo>
                    <a:pt x="70" y="16"/>
                  </a:lnTo>
                  <a:lnTo>
                    <a:pt x="103" y="79"/>
                  </a:lnTo>
                  <a:lnTo>
                    <a:pt x="37" y="79"/>
                  </a:lnTo>
                  <a:lnTo>
                    <a:pt x="37" y="79"/>
                  </a:lnTo>
                  <a:lnTo>
                    <a:pt x="37" y="79"/>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46"/>
            <p:cNvSpPr>
              <a:spLocks noEditPoints="1"/>
            </p:cNvSpPr>
            <p:nvPr/>
          </p:nvSpPr>
          <p:spPr bwMode="auto">
            <a:xfrm>
              <a:off x="1358" y="1635"/>
              <a:ext cx="52" cy="129"/>
            </a:xfrm>
            <a:custGeom>
              <a:avLst/>
              <a:gdLst>
                <a:gd name="T0" fmla="*/ 84 w 102"/>
                <a:gd name="T1" fmla="*/ 12 h 129"/>
                <a:gd name="T2" fmla="*/ 87 w 102"/>
                <a:gd name="T3" fmla="*/ 17 h 129"/>
                <a:gd name="T4" fmla="*/ 94 w 102"/>
                <a:gd name="T5" fmla="*/ 19 h 129"/>
                <a:gd name="T6" fmla="*/ 97 w 102"/>
                <a:gd name="T7" fmla="*/ 18 h 129"/>
                <a:gd name="T8" fmla="*/ 102 w 102"/>
                <a:gd name="T9" fmla="*/ 15 h 129"/>
                <a:gd name="T10" fmla="*/ 102 w 102"/>
                <a:gd name="T11" fmla="*/ 10 h 129"/>
                <a:gd name="T12" fmla="*/ 102 w 102"/>
                <a:gd name="T13" fmla="*/ 7 h 129"/>
                <a:gd name="T14" fmla="*/ 97 w 102"/>
                <a:gd name="T15" fmla="*/ 3 h 129"/>
                <a:gd name="T16" fmla="*/ 94 w 102"/>
                <a:gd name="T17" fmla="*/ 3 h 129"/>
                <a:gd name="T18" fmla="*/ 87 w 102"/>
                <a:gd name="T19" fmla="*/ 5 h 129"/>
                <a:gd name="T20" fmla="*/ 84 w 102"/>
                <a:gd name="T21" fmla="*/ 10 h 129"/>
                <a:gd name="T22" fmla="*/ 84 w 102"/>
                <a:gd name="T23" fmla="*/ 12 h 129"/>
                <a:gd name="T24" fmla="*/ 85 w 102"/>
                <a:gd name="T25" fmla="*/ 123 h 129"/>
                <a:gd name="T26" fmla="*/ 87 w 102"/>
                <a:gd name="T27" fmla="*/ 125 h 129"/>
                <a:gd name="T28" fmla="*/ 91 w 102"/>
                <a:gd name="T29" fmla="*/ 129 h 129"/>
                <a:gd name="T30" fmla="*/ 94 w 102"/>
                <a:gd name="T31" fmla="*/ 129 h 129"/>
                <a:gd name="T32" fmla="*/ 100 w 102"/>
                <a:gd name="T33" fmla="*/ 127 h 129"/>
                <a:gd name="T34" fmla="*/ 101 w 102"/>
                <a:gd name="T35" fmla="*/ 123 h 129"/>
                <a:gd name="T36" fmla="*/ 101 w 102"/>
                <a:gd name="T37" fmla="*/ 44 h 129"/>
                <a:gd name="T38" fmla="*/ 100 w 102"/>
                <a:gd name="T39" fmla="*/ 39 h 129"/>
                <a:gd name="T40" fmla="*/ 94 w 102"/>
                <a:gd name="T41" fmla="*/ 38 h 129"/>
                <a:gd name="T42" fmla="*/ 91 w 102"/>
                <a:gd name="T43" fmla="*/ 38 h 129"/>
                <a:gd name="T44" fmla="*/ 87 w 102"/>
                <a:gd name="T45" fmla="*/ 41 h 129"/>
                <a:gd name="T46" fmla="*/ 85 w 102"/>
                <a:gd name="T47" fmla="*/ 123 h 129"/>
                <a:gd name="T48" fmla="*/ 85 w 102"/>
                <a:gd name="T49" fmla="*/ 123 h 129"/>
                <a:gd name="T50" fmla="*/ 16 w 102"/>
                <a:gd name="T51" fmla="*/ 123 h 129"/>
                <a:gd name="T52" fmla="*/ 17 w 102"/>
                <a:gd name="T53" fmla="*/ 127 h 129"/>
                <a:gd name="T54" fmla="*/ 23 w 102"/>
                <a:gd name="T55" fmla="*/ 129 h 129"/>
                <a:gd name="T56" fmla="*/ 25 w 102"/>
                <a:gd name="T57" fmla="*/ 129 h 129"/>
                <a:gd name="T58" fmla="*/ 30 w 102"/>
                <a:gd name="T59" fmla="*/ 125 h 129"/>
                <a:gd name="T60" fmla="*/ 31 w 102"/>
                <a:gd name="T61" fmla="*/ 50 h 129"/>
                <a:gd name="T62" fmla="*/ 58 w 102"/>
                <a:gd name="T63" fmla="*/ 50 h 129"/>
                <a:gd name="T64" fmla="*/ 63 w 102"/>
                <a:gd name="T65" fmla="*/ 49 h 129"/>
                <a:gd name="T66" fmla="*/ 65 w 102"/>
                <a:gd name="T67" fmla="*/ 44 h 129"/>
                <a:gd name="T68" fmla="*/ 64 w 102"/>
                <a:gd name="T69" fmla="*/ 41 h 129"/>
                <a:gd name="T70" fmla="*/ 61 w 102"/>
                <a:gd name="T71" fmla="*/ 39 h 129"/>
                <a:gd name="T72" fmla="*/ 31 w 102"/>
                <a:gd name="T73" fmla="*/ 39 h 129"/>
                <a:gd name="T74" fmla="*/ 31 w 102"/>
                <a:gd name="T75" fmla="*/ 32 h 129"/>
                <a:gd name="T76" fmla="*/ 35 w 102"/>
                <a:gd name="T77" fmla="*/ 17 h 129"/>
                <a:gd name="T78" fmla="*/ 41 w 102"/>
                <a:gd name="T79" fmla="*/ 13 h 129"/>
                <a:gd name="T80" fmla="*/ 50 w 102"/>
                <a:gd name="T81" fmla="*/ 12 h 129"/>
                <a:gd name="T82" fmla="*/ 58 w 102"/>
                <a:gd name="T83" fmla="*/ 12 h 129"/>
                <a:gd name="T84" fmla="*/ 63 w 102"/>
                <a:gd name="T85" fmla="*/ 11 h 129"/>
                <a:gd name="T86" fmla="*/ 65 w 102"/>
                <a:gd name="T87" fmla="*/ 7 h 129"/>
                <a:gd name="T88" fmla="*/ 65 w 102"/>
                <a:gd name="T89" fmla="*/ 5 h 129"/>
                <a:gd name="T90" fmla="*/ 60 w 102"/>
                <a:gd name="T91" fmla="*/ 1 h 129"/>
                <a:gd name="T92" fmla="*/ 47 w 102"/>
                <a:gd name="T93" fmla="*/ 0 h 129"/>
                <a:gd name="T94" fmla="*/ 40 w 102"/>
                <a:gd name="T95" fmla="*/ 0 h 129"/>
                <a:gd name="T96" fmla="*/ 28 w 102"/>
                <a:gd name="T97" fmla="*/ 4 h 129"/>
                <a:gd name="T98" fmla="*/ 24 w 102"/>
                <a:gd name="T99" fmla="*/ 7 h 129"/>
                <a:gd name="T100" fmla="*/ 17 w 102"/>
                <a:gd name="T101" fmla="*/ 17 h 129"/>
                <a:gd name="T102" fmla="*/ 16 w 102"/>
                <a:gd name="T103" fmla="*/ 30 h 129"/>
                <a:gd name="T104" fmla="*/ 7 w 102"/>
                <a:gd name="T105" fmla="*/ 38 h 129"/>
                <a:gd name="T106" fmla="*/ 4 w 102"/>
                <a:gd name="T107" fmla="*/ 39 h 129"/>
                <a:gd name="T108" fmla="*/ 0 w 102"/>
                <a:gd name="T109" fmla="*/ 41 h 129"/>
                <a:gd name="T110" fmla="*/ 0 w 102"/>
                <a:gd name="T111" fmla="*/ 44 h 129"/>
                <a:gd name="T112" fmla="*/ 1 w 102"/>
                <a:gd name="T113" fmla="*/ 49 h 129"/>
                <a:gd name="T114" fmla="*/ 7 w 102"/>
                <a:gd name="T115" fmla="*/ 50 h 129"/>
                <a:gd name="T116" fmla="*/ 16 w 102"/>
                <a:gd name="T117" fmla="*/ 123 h 129"/>
                <a:gd name="T118" fmla="*/ 16 w 102"/>
                <a:gd name="T119"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29">
                  <a:moveTo>
                    <a:pt x="84" y="12"/>
                  </a:moveTo>
                  <a:lnTo>
                    <a:pt x="84" y="12"/>
                  </a:lnTo>
                  <a:lnTo>
                    <a:pt x="85" y="15"/>
                  </a:lnTo>
                  <a:lnTo>
                    <a:pt x="87" y="17"/>
                  </a:lnTo>
                  <a:lnTo>
                    <a:pt x="90" y="18"/>
                  </a:lnTo>
                  <a:lnTo>
                    <a:pt x="94" y="19"/>
                  </a:lnTo>
                  <a:lnTo>
                    <a:pt x="94" y="19"/>
                  </a:lnTo>
                  <a:lnTo>
                    <a:pt x="97" y="18"/>
                  </a:lnTo>
                  <a:lnTo>
                    <a:pt x="101" y="17"/>
                  </a:lnTo>
                  <a:lnTo>
                    <a:pt x="102" y="15"/>
                  </a:lnTo>
                  <a:lnTo>
                    <a:pt x="102" y="12"/>
                  </a:lnTo>
                  <a:lnTo>
                    <a:pt x="102" y="10"/>
                  </a:lnTo>
                  <a:lnTo>
                    <a:pt x="102" y="10"/>
                  </a:lnTo>
                  <a:lnTo>
                    <a:pt x="102" y="7"/>
                  </a:lnTo>
                  <a:lnTo>
                    <a:pt x="101" y="5"/>
                  </a:lnTo>
                  <a:lnTo>
                    <a:pt x="97" y="3"/>
                  </a:lnTo>
                  <a:lnTo>
                    <a:pt x="94" y="3"/>
                  </a:lnTo>
                  <a:lnTo>
                    <a:pt x="94" y="3"/>
                  </a:lnTo>
                  <a:lnTo>
                    <a:pt x="90" y="3"/>
                  </a:lnTo>
                  <a:lnTo>
                    <a:pt x="87" y="5"/>
                  </a:lnTo>
                  <a:lnTo>
                    <a:pt x="85" y="7"/>
                  </a:lnTo>
                  <a:lnTo>
                    <a:pt x="84" y="10"/>
                  </a:lnTo>
                  <a:lnTo>
                    <a:pt x="84" y="12"/>
                  </a:lnTo>
                  <a:lnTo>
                    <a:pt x="84" y="12"/>
                  </a:lnTo>
                  <a:lnTo>
                    <a:pt x="84" y="12"/>
                  </a:lnTo>
                  <a:close/>
                  <a:moveTo>
                    <a:pt x="85" y="123"/>
                  </a:moveTo>
                  <a:lnTo>
                    <a:pt x="85" y="123"/>
                  </a:lnTo>
                  <a:lnTo>
                    <a:pt x="87" y="125"/>
                  </a:lnTo>
                  <a:lnTo>
                    <a:pt x="88" y="127"/>
                  </a:lnTo>
                  <a:lnTo>
                    <a:pt x="91" y="129"/>
                  </a:lnTo>
                  <a:lnTo>
                    <a:pt x="94" y="129"/>
                  </a:lnTo>
                  <a:lnTo>
                    <a:pt x="94" y="129"/>
                  </a:lnTo>
                  <a:lnTo>
                    <a:pt x="97" y="129"/>
                  </a:lnTo>
                  <a:lnTo>
                    <a:pt x="100" y="127"/>
                  </a:lnTo>
                  <a:lnTo>
                    <a:pt x="101" y="125"/>
                  </a:lnTo>
                  <a:lnTo>
                    <a:pt x="101" y="123"/>
                  </a:lnTo>
                  <a:lnTo>
                    <a:pt x="101" y="44"/>
                  </a:lnTo>
                  <a:lnTo>
                    <a:pt x="101" y="44"/>
                  </a:lnTo>
                  <a:lnTo>
                    <a:pt x="101" y="41"/>
                  </a:lnTo>
                  <a:lnTo>
                    <a:pt x="100" y="39"/>
                  </a:lnTo>
                  <a:lnTo>
                    <a:pt x="97" y="38"/>
                  </a:lnTo>
                  <a:lnTo>
                    <a:pt x="94" y="38"/>
                  </a:lnTo>
                  <a:lnTo>
                    <a:pt x="94" y="38"/>
                  </a:lnTo>
                  <a:lnTo>
                    <a:pt x="91" y="38"/>
                  </a:lnTo>
                  <a:lnTo>
                    <a:pt x="88" y="39"/>
                  </a:lnTo>
                  <a:lnTo>
                    <a:pt x="87" y="41"/>
                  </a:lnTo>
                  <a:lnTo>
                    <a:pt x="85" y="44"/>
                  </a:lnTo>
                  <a:lnTo>
                    <a:pt x="85" y="123"/>
                  </a:lnTo>
                  <a:lnTo>
                    <a:pt x="85" y="123"/>
                  </a:lnTo>
                  <a:lnTo>
                    <a:pt x="85" y="123"/>
                  </a:lnTo>
                  <a:close/>
                  <a:moveTo>
                    <a:pt x="16" y="123"/>
                  </a:moveTo>
                  <a:lnTo>
                    <a:pt x="16" y="123"/>
                  </a:lnTo>
                  <a:lnTo>
                    <a:pt x="16" y="125"/>
                  </a:lnTo>
                  <a:lnTo>
                    <a:pt x="17" y="127"/>
                  </a:lnTo>
                  <a:lnTo>
                    <a:pt x="20" y="129"/>
                  </a:lnTo>
                  <a:lnTo>
                    <a:pt x="23" y="129"/>
                  </a:lnTo>
                  <a:lnTo>
                    <a:pt x="23" y="129"/>
                  </a:lnTo>
                  <a:lnTo>
                    <a:pt x="25" y="129"/>
                  </a:lnTo>
                  <a:lnTo>
                    <a:pt x="28" y="127"/>
                  </a:lnTo>
                  <a:lnTo>
                    <a:pt x="30" y="125"/>
                  </a:lnTo>
                  <a:lnTo>
                    <a:pt x="31" y="123"/>
                  </a:lnTo>
                  <a:lnTo>
                    <a:pt x="31" y="50"/>
                  </a:lnTo>
                  <a:lnTo>
                    <a:pt x="58" y="50"/>
                  </a:lnTo>
                  <a:lnTo>
                    <a:pt x="58" y="50"/>
                  </a:lnTo>
                  <a:lnTo>
                    <a:pt x="61" y="50"/>
                  </a:lnTo>
                  <a:lnTo>
                    <a:pt x="63" y="49"/>
                  </a:lnTo>
                  <a:lnTo>
                    <a:pt x="64" y="46"/>
                  </a:lnTo>
                  <a:lnTo>
                    <a:pt x="65" y="44"/>
                  </a:lnTo>
                  <a:lnTo>
                    <a:pt x="65" y="44"/>
                  </a:lnTo>
                  <a:lnTo>
                    <a:pt x="64" y="41"/>
                  </a:lnTo>
                  <a:lnTo>
                    <a:pt x="63" y="40"/>
                  </a:lnTo>
                  <a:lnTo>
                    <a:pt x="61" y="39"/>
                  </a:lnTo>
                  <a:lnTo>
                    <a:pt x="58" y="39"/>
                  </a:lnTo>
                  <a:lnTo>
                    <a:pt x="31" y="39"/>
                  </a:lnTo>
                  <a:lnTo>
                    <a:pt x="31" y="32"/>
                  </a:lnTo>
                  <a:lnTo>
                    <a:pt x="31" y="32"/>
                  </a:lnTo>
                  <a:lnTo>
                    <a:pt x="31" y="23"/>
                  </a:lnTo>
                  <a:lnTo>
                    <a:pt x="35" y="17"/>
                  </a:lnTo>
                  <a:lnTo>
                    <a:pt x="38" y="15"/>
                  </a:lnTo>
                  <a:lnTo>
                    <a:pt x="41" y="13"/>
                  </a:lnTo>
                  <a:lnTo>
                    <a:pt x="50" y="12"/>
                  </a:lnTo>
                  <a:lnTo>
                    <a:pt x="50" y="12"/>
                  </a:lnTo>
                  <a:lnTo>
                    <a:pt x="58" y="12"/>
                  </a:lnTo>
                  <a:lnTo>
                    <a:pt x="58" y="12"/>
                  </a:lnTo>
                  <a:lnTo>
                    <a:pt x="61" y="12"/>
                  </a:lnTo>
                  <a:lnTo>
                    <a:pt x="63" y="11"/>
                  </a:lnTo>
                  <a:lnTo>
                    <a:pt x="65" y="10"/>
                  </a:lnTo>
                  <a:lnTo>
                    <a:pt x="65" y="7"/>
                  </a:lnTo>
                  <a:lnTo>
                    <a:pt x="65" y="7"/>
                  </a:lnTo>
                  <a:lnTo>
                    <a:pt x="65" y="5"/>
                  </a:lnTo>
                  <a:lnTo>
                    <a:pt x="64" y="4"/>
                  </a:lnTo>
                  <a:lnTo>
                    <a:pt x="60" y="1"/>
                  </a:lnTo>
                  <a:lnTo>
                    <a:pt x="60" y="1"/>
                  </a:lnTo>
                  <a:lnTo>
                    <a:pt x="47" y="0"/>
                  </a:lnTo>
                  <a:lnTo>
                    <a:pt x="47" y="0"/>
                  </a:lnTo>
                  <a:lnTo>
                    <a:pt x="40" y="0"/>
                  </a:lnTo>
                  <a:lnTo>
                    <a:pt x="34" y="3"/>
                  </a:lnTo>
                  <a:lnTo>
                    <a:pt x="28" y="4"/>
                  </a:lnTo>
                  <a:lnTo>
                    <a:pt x="24" y="7"/>
                  </a:lnTo>
                  <a:lnTo>
                    <a:pt x="24" y="7"/>
                  </a:lnTo>
                  <a:lnTo>
                    <a:pt x="20" y="11"/>
                  </a:lnTo>
                  <a:lnTo>
                    <a:pt x="17" y="17"/>
                  </a:lnTo>
                  <a:lnTo>
                    <a:pt x="16" y="23"/>
                  </a:lnTo>
                  <a:lnTo>
                    <a:pt x="16" y="30"/>
                  </a:lnTo>
                  <a:lnTo>
                    <a:pt x="16" y="38"/>
                  </a:lnTo>
                  <a:lnTo>
                    <a:pt x="7" y="38"/>
                  </a:lnTo>
                  <a:lnTo>
                    <a:pt x="7" y="38"/>
                  </a:lnTo>
                  <a:lnTo>
                    <a:pt x="4" y="39"/>
                  </a:lnTo>
                  <a:lnTo>
                    <a:pt x="1" y="40"/>
                  </a:lnTo>
                  <a:lnTo>
                    <a:pt x="0" y="41"/>
                  </a:lnTo>
                  <a:lnTo>
                    <a:pt x="0" y="44"/>
                  </a:lnTo>
                  <a:lnTo>
                    <a:pt x="0" y="44"/>
                  </a:lnTo>
                  <a:lnTo>
                    <a:pt x="0" y="46"/>
                  </a:lnTo>
                  <a:lnTo>
                    <a:pt x="1" y="49"/>
                  </a:lnTo>
                  <a:lnTo>
                    <a:pt x="4" y="50"/>
                  </a:lnTo>
                  <a:lnTo>
                    <a:pt x="7" y="50"/>
                  </a:lnTo>
                  <a:lnTo>
                    <a:pt x="16" y="50"/>
                  </a:lnTo>
                  <a:lnTo>
                    <a:pt x="16" y="123"/>
                  </a:lnTo>
                  <a:lnTo>
                    <a:pt x="16" y="123"/>
                  </a:lnTo>
                  <a:lnTo>
                    <a:pt x="16" y="12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47"/>
            <p:cNvSpPr>
              <a:spLocks/>
            </p:cNvSpPr>
            <p:nvPr/>
          </p:nvSpPr>
          <p:spPr bwMode="auto">
            <a:xfrm>
              <a:off x="1428" y="1671"/>
              <a:ext cx="30" cy="93"/>
            </a:xfrm>
            <a:custGeom>
              <a:avLst/>
              <a:gdLst>
                <a:gd name="T0" fmla="*/ 0 w 61"/>
                <a:gd name="T1" fmla="*/ 87 h 93"/>
                <a:gd name="T2" fmla="*/ 0 w 61"/>
                <a:gd name="T3" fmla="*/ 87 h 93"/>
                <a:gd name="T4" fmla="*/ 1 w 61"/>
                <a:gd name="T5" fmla="*/ 89 h 93"/>
                <a:gd name="T6" fmla="*/ 3 w 61"/>
                <a:gd name="T7" fmla="*/ 91 h 93"/>
                <a:gd name="T8" fmla="*/ 6 w 61"/>
                <a:gd name="T9" fmla="*/ 93 h 93"/>
                <a:gd name="T10" fmla="*/ 9 w 61"/>
                <a:gd name="T11" fmla="*/ 93 h 93"/>
                <a:gd name="T12" fmla="*/ 9 w 61"/>
                <a:gd name="T13" fmla="*/ 93 h 93"/>
                <a:gd name="T14" fmla="*/ 11 w 61"/>
                <a:gd name="T15" fmla="*/ 93 h 93"/>
                <a:gd name="T16" fmla="*/ 14 w 61"/>
                <a:gd name="T17" fmla="*/ 91 h 93"/>
                <a:gd name="T18" fmla="*/ 16 w 61"/>
                <a:gd name="T19" fmla="*/ 89 h 93"/>
                <a:gd name="T20" fmla="*/ 16 w 61"/>
                <a:gd name="T21" fmla="*/ 87 h 93"/>
                <a:gd name="T22" fmla="*/ 16 w 61"/>
                <a:gd name="T23" fmla="*/ 55 h 93"/>
                <a:gd name="T24" fmla="*/ 16 w 61"/>
                <a:gd name="T25" fmla="*/ 55 h 93"/>
                <a:gd name="T26" fmla="*/ 17 w 61"/>
                <a:gd name="T27" fmla="*/ 47 h 93"/>
                <a:gd name="T28" fmla="*/ 20 w 61"/>
                <a:gd name="T29" fmla="*/ 38 h 93"/>
                <a:gd name="T30" fmla="*/ 23 w 61"/>
                <a:gd name="T31" fmla="*/ 32 h 93"/>
                <a:gd name="T32" fmla="*/ 27 w 61"/>
                <a:gd name="T33" fmla="*/ 26 h 93"/>
                <a:gd name="T34" fmla="*/ 33 w 61"/>
                <a:gd name="T35" fmla="*/ 21 h 93"/>
                <a:gd name="T36" fmla="*/ 38 w 61"/>
                <a:gd name="T37" fmla="*/ 19 h 93"/>
                <a:gd name="T38" fmla="*/ 46 w 61"/>
                <a:gd name="T39" fmla="*/ 16 h 93"/>
                <a:gd name="T40" fmla="*/ 54 w 61"/>
                <a:gd name="T41" fmla="*/ 15 h 93"/>
                <a:gd name="T42" fmla="*/ 54 w 61"/>
                <a:gd name="T43" fmla="*/ 15 h 93"/>
                <a:gd name="T44" fmla="*/ 57 w 61"/>
                <a:gd name="T45" fmla="*/ 14 h 93"/>
                <a:gd name="T46" fmla="*/ 58 w 61"/>
                <a:gd name="T47" fmla="*/ 13 h 93"/>
                <a:gd name="T48" fmla="*/ 60 w 61"/>
                <a:gd name="T49" fmla="*/ 10 h 93"/>
                <a:gd name="T50" fmla="*/ 61 w 61"/>
                <a:gd name="T51" fmla="*/ 8 h 93"/>
                <a:gd name="T52" fmla="*/ 61 w 61"/>
                <a:gd name="T53" fmla="*/ 8 h 93"/>
                <a:gd name="T54" fmla="*/ 60 w 61"/>
                <a:gd name="T55" fmla="*/ 5 h 93"/>
                <a:gd name="T56" fmla="*/ 58 w 61"/>
                <a:gd name="T57" fmla="*/ 3 h 93"/>
                <a:gd name="T58" fmla="*/ 56 w 61"/>
                <a:gd name="T59" fmla="*/ 2 h 93"/>
                <a:gd name="T60" fmla="*/ 53 w 61"/>
                <a:gd name="T61" fmla="*/ 0 h 93"/>
                <a:gd name="T62" fmla="*/ 53 w 61"/>
                <a:gd name="T63" fmla="*/ 0 h 93"/>
                <a:gd name="T64" fmla="*/ 48 w 61"/>
                <a:gd name="T65" fmla="*/ 2 h 93"/>
                <a:gd name="T66" fmla="*/ 43 w 61"/>
                <a:gd name="T67" fmla="*/ 3 h 93"/>
                <a:gd name="T68" fmla="*/ 33 w 61"/>
                <a:gd name="T69" fmla="*/ 8 h 93"/>
                <a:gd name="T70" fmla="*/ 23 w 61"/>
                <a:gd name="T71" fmla="*/ 15 h 93"/>
                <a:gd name="T72" fmla="*/ 20 w 61"/>
                <a:gd name="T73" fmla="*/ 20 h 93"/>
                <a:gd name="T74" fmla="*/ 16 w 61"/>
                <a:gd name="T75" fmla="*/ 25 h 93"/>
                <a:gd name="T76" fmla="*/ 16 w 61"/>
                <a:gd name="T77" fmla="*/ 8 h 93"/>
                <a:gd name="T78" fmla="*/ 16 w 61"/>
                <a:gd name="T79" fmla="*/ 8 h 93"/>
                <a:gd name="T80" fmla="*/ 16 w 61"/>
                <a:gd name="T81" fmla="*/ 5 h 93"/>
                <a:gd name="T82" fmla="*/ 14 w 61"/>
                <a:gd name="T83" fmla="*/ 3 h 93"/>
                <a:gd name="T84" fmla="*/ 11 w 61"/>
                <a:gd name="T85" fmla="*/ 2 h 93"/>
                <a:gd name="T86" fmla="*/ 9 w 61"/>
                <a:gd name="T87" fmla="*/ 2 h 93"/>
                <a:gd name="T88" fmla="*/ 9 w 61"/>
                <a:gd name="T89" fmla="*/ 2 h 93"/>
                <a:gd name="T90" fmla="*/ 6 w 61"/>
                <a:gd name="T91" fmla="*/ 2 h 93"/>
                <a:gd name="T92" fmla="*/ 3 w 61"/>
                <a:gd name="T93" fmla="*/ 3 h 93"/>
                <a:gd name="T94" fmla="*/ 1 w 61"/>
                <a:gd name="T95" fmla="*/ 5 h 93"/>
                <a:gd name="T96" fmla="*/ 0 w 61"/>
                <a:gd name="T97" fmla="*/ 8 h 93"/>
                <a:gd name="T98" fmla="*/ 0 w 61"/>
                <a:gd name="T99" fmla="*/ 87 h 93"/>
                <a:gd name="T100" fmla="*/ 0 w 61"/>
                <a:gd name="T101" fmla="*/ 87 h 93"/>
                <a:gd name="T102" fmla="*/ 0 w 61"/>
                <a:gd name="T103"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93">
                  <a:moveTo>
                    <a:pt x="0" y="87"/>
                  </a:moveTo>
                  <a:lnTo>
                    <a:pt x="0" y="87"/>
                  </a:lnTo>
                  <a:lnTo>
                    <a:pt x="1" y="89"/>
                  </a:lnTo>
                  <a:lnTo>
                    <a:pt x="3" y="91"/>
                  </a:lnTo>
                  <a:lnTo>
                    <a:pt x="6" y="93"/>
                  </a:lnTo>
                  <a:lnTo>
                    <a:pt x="9" y="93"/>
                  </a:lnTo>
                  <a:lnTo>
                    <a:pt x="9" y="93"/>
                  </a:lnTo>
                  <a:lnTo>
                    <a:pt x="11" y="93"/>
                  </a:lnTo>
                  <a:lnTo>
                    <a:pt x="14" y="91"/>
                  </a:lnTo>
                  <a:lnTo>
                    <a:pt x="16" y="89"/>
                  </a:lnTo>
                  <a:lnTo>
                    <a:pt x="16" y="87"/>
                  </a:lnTo>
                  <a:lnTo>
                    <a:pt x="16" y="55"/>
                  </a:lnTo>
                  <a:lnTo>
                    <a:pt x="16" y="55"/>
                  </a:lnTo>
                  <a:lnTo>
                    <a:pt x="17" y="47"/>
                  </a:lnTo>
                  <a:lnTo>
                    <a:pt x="20" y="38"/>
                  </a:lnTo>
                  <a:lnTo>
                    <a:pt x="23" y="32"/>
                  </a:lnTo>
                  <a:lnTo>
                    <a:pt x="27" y="26"/>
                  </a:lnTo>
                  <a:lnTo>
                    <a:pt x="33" y="21"/>
                  </a:lnTo>
                  <a:lnTo>
                    <a:pt x="38" y="19"/>
                  </a:lnTo>
                  <a:lnTo>
                    <a:pt x="46" y="16"/>
                  </a:lnTo>
                  <a:lnTo>
                    <a:pt x="54" y="15"/>
                  </a:lnTo>
                  <a:lnTo>
                    <a:pt x="54" y="15"/>
                  </a:lnTo>
                  <a:lnTo>
                    <a:pt x="57" y="14"/>
                  </a:lnTo>
                  <a:lnTo>
                    <a:pt x="58" y="13"/>
                  </a:lnTo>
                  <a:lnTo>
                    <a:pt x="60" y="10"/>
                  </a:lnTo>
                  <a:lnTo>
                    <a:pt x="61" y="8"/>
                  </a:lnTo>
                  <a:lnTo>
                    <a:pt x="61" y="8"/>
                  </a:lnTo>
                  <a:lnTo>
                    <a:pt x="60" y="5"/>
                  </a:lnTo>
                  <a:lnTo>
                    <a:pt x="58" y="3"/>
                  </a:lnTo>
                  <a:lnTo>
                    <a:pt x="56" y="2"/>
                  </a:lnTo>
                  <a:lnTo>
                    <a:pt x="53" y="0"/>
                  </a:lnTo>
                  <a:lnTo>
                    <a:pt x="53" y="0"/>
                  </a:lnTo>
                  <a:lnTo>
                    <a:pt x="48" y="2"/>
                  </a:lnTo>
                  <a:lnTo>
                    <a:pt x="43" y="3"/>
                  </a:lnTo>
                  <a:lnTo>
                    <a:pt x="33" y="8"/>
                  </a:lnTo>
                  <a:lnTo>
                    <a:pt x="23" y="15"/>
                  </a:lnTo>
                  <a:lnTo>
                    <a:pt x="20" y="20"/>
                  </a:lnTo>
                  <a:lnTo>
                    <a:pt x="16" y="25"/>
                  </a:lnTo>
                  <a:lnTo>
                    <a:pt x="16" y="8"/>
                  </a:lnTo>
                  <a:lnTo>
                    <a:pt x="16" y="8"/>
                  </a:lnTo>
                  <a:lnTo>
                    <a:pt x="16" y="5"/>
                  </a:lnTo>
                  <a:lnTo>
                    <a:pt x="14" y="3"/>
                  </a:lnTo>
                  <a:lnTo>
                    <a:pt x="11" y="2"/>
                  </a:lnTo>
                  <a:lnTo>
                    <a:pt x="9" y="2"/>
                  </a:lnTo>
                  <a:lnTo>
                    <a:pt x="9" y="2"/>
                  </a:lnTo>
                  <a:lnTo>
                    <a:pt x="6" y="2"/>
                  </a:lnTo>
                  <a:lnTo>
                    <a:pt x="3" y="3"/>
                  </a:lnTo>
                  <a:lnTo>
                    <a:pt x="1" y="5"/>
                  </a:lnTo>
                  <a:lnTo>
                    <a:pt x="0" y="8"/>
                  </a:lnTo>
                  <a:lnTo>
                    <a:pt x="0" y="87"/>
                  </a:lnTo>
                  <a:lnTo>
                    <a:pt x="0" y="87"/>
                  </a:lnTo>
                  <a:lnTo>
                    <a:pt x="0" y="8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48"/>
            <p:cNvSpPr>
              <a:spLocks/>
            </p:cNvSpPr>
            <p:nvPr/>
          </p:nvSpPr>
          <p:spPr bwMode="auto">
            <a:xfrm>
              <a:off x="1470" y="1671"/>
              <a:ext cx="80" cy="93"/>
            </a:xfrm>
            <a:custGeom>
              <a:avLst/>
              <a:gdLst>
                <a:gd name="T0" fmla="*/ 0 w 161"/>
                <a:gd name="T1" fmla="*/ 87 h 93"/>
                <a:gd name="T2" fmla="*/ 2 w 161"/>
                <a:gd name="T3" fmla="*/ 91 h 93"/>
                <a:gd name="T4" fmla="*/ 7 w 161"/>
                <a:gd name="T5" fmla="*/ 93 h 93"/>
                <a:gd name="T6" fmla="*/ 10 w 161"/>
                <a:gd name="T7" fmla="*/ 93 h 93"/>
                <a:gd name="T8" fmla="*/ 14 w 161"/>
                <a:gd name="T9" fmla="*/ 89 h 93"/>
                <a:gd name="T10" fmla="*/ 16 w 161"/>
                <a:gd name="T11" fmla="*/ 40 h 93"/>
                <a:gd name="T12" fmla="*/ 16 w 161"/>
                <a:gd name="T13" fmla="*/ 34 h 93"/>
                <a:gd name="T14" fmla="*/ 20 w 161"/>
                <a:gd name="T15" fmla="*/ 25 h 93"/>
                <a:gd name="T16" fmla="*/ 29 w 161"/>
                <a:gd name="T17" fmla="*/ 17 h 93"/>
                <a:gd name="T18" fmla="*/ 39 w 161"/>
                <a:gd name="T19" fmla="*/ 13 h 93"/>
                <a:gd name="T20" fmla="*/ 44 w 161"/>
                <a:gd name="T21" fmla="*/ 13 h 93"/>
                <a:gd name="T22" fmla="*/ 56 w 161"/>
                <a:gd name="T23" fmla="*/ 14 h 93"/>
                <a:gd name="T24" fmla="*/ 64 w 161"/>
                <a:gd name="T25" fmla="*/ 20 h 93"/>
                <a:gd name="T26" fmla="*/ 70 w 161"/>
                <a:gd name="T27" fmla="*/ 28 h 93"/>
                <a:gd name="T28" fmla="*/ 73 w 161"/>
                <a:gd name="T29" fmla="*/ 39 h 93"/>
                <a:gd name="T30" fmla="*/ 73 w 161"/>
                <a:gd name="T31" fmla="*/ 87 h 93"/>
                <a:gd name="T32" fmla="*/ 74 w 161"/>
                <a:gd name="T33" fmla="*/ 91 h 93"/>
                <a:gd name="T34" fmla="*/ 80 w 161"/>
                <a:gd name="T35" fmla="*/ 93 h 93"/>
                <a:gd name="T36" fmla="*/ 83 w 161"/>
                <a:gd name="T37" fmla="*/ 93 h 93"/>
                <a:gd name="T38" fmla="*/ 87 w 161"/>
                <a:gd name="T39" fmla="*/ 89 h 93"/>
                <a:gd name="T40" fmla="*/ 88 w 161"/>
                <a:gd name="T41" fmla="*/ 40 h 93"/>
                <a:gd name="T42" fmla="*/ 88 w 161"/>
                <a:gd name="T43" fmla="*/ 34 h 93"/>
                <a:gd name="T44" fmla="*/ 93 w 161"/>
                <a:gd name="T45" fmla="*/ 23 h 93"/>
                <a:gd name="T46" fmla="*/ 101 w 161"/>
                <a:gd name="T47" fmla="*/ 16 h 93"/>
                <a:gd name="T48" fmla="*/ 111 w 161"/>
                <a:gd name="T49" fmla="*/ 13 h 93"/>
                <a:gd name="T50" fmla="*/ 117 w 161"/>
                <a:gd name="T51" fmla="*/ 13 h 93"/>
                <a:gd name="T52" fmla="*/ 128 w 161"/>
                <a:gd name="T53" fmla="*/ 14 h 93"/>
                <a:gd name="T54" fmla="*/ 137 w 161"/>
                <a:gd name="T55" fmla="*/ 20 h 93"/>
                <a:gd name="T56" fmla="*/ 143 w 161"/>
                <a:gd name="T57" fmla="*/ 28 h 93"/>
                <a:gd name="T58" fmla="*/ 144 w 161"/>
                <a:gd name="T59" fmla="*/ 39 h 93"/>
                <a:gd name="T60" fmla="*/ 144 w 161"/>
                <a:gd name="T61" fmla="*/ 87 h 93"/>
                <a:gd name="T62" fmla="*/ 147 w 161"/>
                <a:gd name="T63" fmla="*/ 91 h 93"/>
                <a:gd name="T64" fmla="*/ 153 w 161"/>
                <a:gd name="T65" fmla="*/ 93 h 93"/>
                <a:gd name="T66" fmla="*/ 155 w 161"/>
                <a:gd name="T67" fmla="*/ 93 h 93"/>
                <a:gd name="T68" fmla="*/ 160 w 161"/>
                <a:gd name="T69" fmla="*/ 89 h 93"/>
                <a:gd name="T70" fmla="*/ 161 w 161"/>
                <a:gd name="T71" fmla="*/ 37 h 93"/>
                <a:gd name="T72" fmla="*/ 160 w 161"/>
                <a:gd name="T73" fmla="*/ 28 h 93"/>
                <a:gd name="T74" fmla="*/ 154 w 161"/>
                <a:gd name="T75" fmla="*/ 15 h 93"/>
                <a:gd name="T76" fmla="*/ 144 w 161"/>
                <a:gd name="T77" fmla="*/ 5 h 93"/>
                <a:gd name="T78" fmla="*/ 130 w 161"/>
                <a:gd name="T79" fmla="*/ 0 h 93"/>
                <a:gd name="T80" fmla="*/ 121 w 161"/>
                <a:gd name="T81" fmla="*/ 0 h 93"/>
                <a:gd name="T82" fmla="*/ 108 w 161"/>
                <a:gd name="T83" fmla="*/ 2 h 93"/>
                <a:gd name="T84" fmla="*/ 90 w 161"/>
                <a:gd name="T85" fmla="*/ 11 h 93"/>
                <a:gd name="T86" fmla="*/ 84 w 161"/>
                <a:gd name="T87" fmla="*/ 19 h 93"/>
                <a:gd name="T88" fmla="*/ 71 w 161"/>
                <a:gd name="T89" fmla="*/ 5 h 93"/>
                <a:gd name="T90" fmla="*/ 56 w 161"/>
                <a:gd name="T91" fmla="*/ 0 h 93"/>
                <a:gd name="T92" fmla="*/ 50 w 161"/>
                <a:gd name="T93" fmla="*/ 0 h 93"/>
                <a:gd name="T94" fmla="*/ 37 w 161"/>
                <a:gd name="T95" fmla="*/ 2 h 93"/>
                <a:gd name="T96" fmla="*/ 21 w 161"/>
                <a:gd name="T97" fmla="*/ 11 h 93"/>
                <a:gd name="T98" fmla="*/ 16 w 161"/>
                <a:gd name="T99" fmla="*/ 8 h 93"/>
                <a:gd name="T100" fmla="*/ 14 w 161"/>
                <a:gd name="T101" fmla="*/ 5 h 93"/>
                <a:gd name="T102" fmla="*/ 10 w 161"/>
                <a:gd name="T103" fmla="*/ 2 h 93"/>
                <a:gd name="T104" fmla="*/ 7 w 161"/>
                <a:gd name="T105" fmla="*/ 2 h 93"/>
                <a:gd name="T106" fmla="*/ 2 w 161"/>
                <a:gd name="T107" fmla="*/ 3 h 93"/>
                <a:gd name="T108" fmla="*/ 0 w 161"/>
                <a:gd name="T109" fmla="*/ 8 h 93"/>
                <a:gd name="T110" fmla="*/ 0 w 161"/>
                <a:gd name="T111" fmla="*/ 8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93">
                  <a:moveTo>
                    <a:pt x="0" y="87"/>
                  </a:moveTo>
                  <a:lnTo>
                    <a:pt x="0" y="87"/>
                  </a:lnTo>
                  <a:lnTo>
                    <a:pt x="0" y="89"/>
                  </a:lnTo>
                  <a:lnTo>
                    <a:pt x="2" y="91"/>
                  </a:lnTo>
                  <a:lnTo>
                    <a:pt x="4" y="93"/>
                  </a:lnTo>
                  <a:lnTo>
                    <a:pt x="7" y="93"/>
                  </a:lnTo>
                  <a:lnTo>
                    <a:pt x="7" y="93"/>
                  </a:lnTo>
                  <a:lnTo>
                    <a:pt x="10" y="93"/>
                  </a:lnTo>
                  <a:lnTo>
                    <a:pt x="13" y="91"/>
                  </a:lnTo>
                  <a:lnTo>
                    <a:pt x="14" y="89"/>
                  </a:lnTo>
                  <a:lnTo>
                    <a:pt x="16" y="87"/>
                  </a:lnTo>
                  <a:lnTo>
                    <a:pt x="16" y="40"/>
                  </a:lnTo>
                  <a:lnTo>
                    <a:pt x="16" y="40"/>
                  </a:lnTo>
                  <a:lnTo>
                    <a:pt x="16" y="34"/>
                  </a:lnTo>
                  <a:lnTo>
                    <a:pt x="17" y="30"/>
                  </a:lnTo>
                  <a:lnTo>
                    <a:pt x="20" y="25"/>
                  </a:lnTo>
                  <a:lnTo>
                    <a:pt x="24" y="20"/>
                  </a:lnTo>
                  <a:lnTo>
                    <a:pt x="29" y="17"/>
                  </a:lnTo>
                  <a:lnTo>
                    <a:pt x="33" y="15"/>
                  </a:lnTo>
                  <a:lnTo>
                    <a:pt x="39" y="13"/>
                  </a:lnTo>
                  <a:lnTo>
                    <a:pt x="44" y="13"/>
                  </a:lnTo>
                  <a:lnTo>
                    <a:pt x="44" y="13"/>
                  </a:lnTo>
                  <a:lnTo>
                    <a:pt x="51" y="13"/>
                  </a:lnTo>
                  <a:lnTo>
                    <a:pt x="56" y="14"/>
                  </a:lnTo>
                  <a:lnTo>
                    <a:pt x="61" y="16"/>
                  </a:lnTo>
                  <a:lnTo>
                    <a:pt x="64" y="20"/>
                  </a:lnTo>
                  <a:lnTo>
                    <a:pt x="68" y="23"/>
                  </a:lnTo>
                  <a:lnTo>
                    <a:pt x="70" y="28"/>
                  </a:lnTo>
                  <a:lnTo>
                    <a:pt x="71" y="33"/>
                  </a:lnTo>
                  <a:lnTo>
                    <a:pt x="73" y="39"/>
                  </a:lnTo>
                  <a:lnTo>
                    <a:pt x="73" y="87"/>
                  </a:lnTo>
                  <a:lnTo>
                    <a:pt x="73" y="87"/>
                  </a:lnTo>
                  <a:lnTo>
                    <a:pt x="73" y="89"/>
                  </a:lnTo>
                  <a:lnTo>
                    <a:pt x="74" y="91"/>
                  </a:lnTo>
                  <a:lnTo>
                    <a:pt x="77" y="93"/>
                  </a:lnTo>
                  <a:lnTo>
                    <a:pt x="80" y="93"/>
                  </a:lnTo>
                  <a:lnTo>
                    <a:pt x="80" y="93"/>
                  </a:lnTo>
                  <a:lnTo>
                    <a:pt x="83" y="93"/>
                  </a:lnTo>
                  <a:lnTo>
                    <a:pt x="86" y="91"/>
                  </a:lnTo>
                  <a:lnTo>
                    <a:pt x="87" y="89"/>
                  </a:lnTo>
                  <a:lnTo>
                    <a:pt x="88" y="87"/>
                  </a:lnTo>
                  <a:lnTo>
                    <a:pt x="88" y="40"/>
                  </a:lnTo>
                  <a:lnTo>
                    <a:pt x="88" y="40"/>
                  </a:lnTo>
                  <a:lnTo>
                    <a:pt x="88" y="34"/>
                  </a:lnTo>
                  <a:lnTo>
                    <a:pt x="90" y="28"/>
                  </a:lnTo>
                  <a:lnTo>
                    <a:pt x="93" y="23"/>
                  </a:lnTo>
                  <a:lnTo>
                    <a:pt x="97" y="20"/>
                  </a:lnTo>
                  <a:lnTo>
                    <a:pt x="101" y="16"/>
                  </a:lnTo>
                  <a:lnTo>
                    <a:pt x="106" y="14"/>
                  </a:lnTo>
                  <a:lnTo>
                    <a:pt x="111" y="13"/>
                  </a:lnTo>
                  <a:lnTo>
                    <a:pt x="117" y="13"/>
                  </a:lnTo>
                  <a:lnTo>
                    <a:pt x="117" y="13"/>
                  </a:lnTo>
                  <a:lnTo>
                    <a:pt x="123" y="13"/>
                  </a:lnTo>
                  <a:lnTo>
                    <a:pt x="128" y="14"/>
                  </a:lnTo>
                  <a:lnTo>
                    <a:pt x="134" y="16"/>
                  </a:lnTo>
                  <a:lnTo>
                    <a:pt x="137" y="20"/>
                  </a:lnTo>
                  <a:lnTo>
                    <a:pt x="141" y="23"/>
                  </a:lnTo>
                  <a:lnTo>
                    <a:pt x="143" y="28"/>
                  </a:lnTo>
                  <a:lnTo>
                    <a:pt x="144" y="33"/>
                  </a:lnTo>
                  <a:lnTo>
                    <a:pt x="144" y="39"/>
                  </a:lnTo>
                  <a:lnTo>
                    <a:pt x="144" y="87"/>
                  </a:lnTo>
                  <a:lnTo>
                    <a:pt x="144" y="87"/>
                  </a:lnTo>
                  <a:lnTo>
                    <a:pt x="145" y="89"/>
                  </a:lnTo>
                  <a:lnTo>
                    <a:pt x="147" y="91"/>
                  </a:lnTo>
                  <a:lnTo>
                    <a:pt x="150" y="93"/>
                  </a:lnTo>
                  <a:lnTo>
                    <a:pt x="153" y="93"/>
                  </a:lnTo>
                  <a:lnTo>
                    <a:pt x="153" y="93"/>
                  </a:lnTo>
                  <a:lnTo>
                    <a:pt x="155" y="93"/>
                  </a:lnTo>
                  <a:lnTo>
                    <a:pt x="158" y="91"/>
                  </a:lnTo>
                  <a:lnTo>
                    <a:pt x="160" y="89"/>
                  </a:lnTo>
                  <a:lnTo>
                    <a:pt x="161" y="87"/>
                  </a:lnTo>
                  <a:lnTo>
                    <a:pt x="161" y="37"/>
                  </a:lnTo>
                  <a:lnTo>
                    <a:pt x="161" y="37"/>
                  </a:lnTo>
                  <a:lnTo>
                    <a:pt x="160" y="28"/>
                  </a:lnTo>
                  <a:lnTo>
                    <a:pt x="158" y="21"/>
                  </a:lnTo>
                  <a:lnTo>
                    <a:pt x="154" y="15"/>
                  </a:lnTo>
                  <a:lnTo>
                    <a:pt x="150" y="10"/>
                  </a:lnTo>
                  <a:lnTo>
                    <a:pt x="144" y="5"/>
                  </a:lnTo>
                  <a:lnTo>
                    <a:pt x="137" y="3"/>
                  </a:lnTo>
                  <a:lnTo>
                    <a:pt x="130" y="0"/>
                  </a:lnTo>
                  <a:lnTo>
                    <a:pt x="121" y="0"/>
                  </a:lnTo>
                  <a:lnTo>
                    <a:pt x="121" y="0"/>
                  </a:lnTo>
                  <a:lnTo>
                    <a:pt x="114" y="0"/>
                  </a:lnTo>
                  <a:lnTo>
                    <a:pt x="108" y="2"/>
                  </a:lnTo>
                  <a:lnTo>
                    <a:pt x="98" y="5"/>
                  </a:lnTo>
                  <a:lnTo>
                    <a:pt x="90" y="11"/>
                  </a:lnTo>
                  <a:lnTo>
                    <a:pt x="84" y="19"/>
                  </a:lnTo>
                  <a:lnTo>
                    <a:pt x="84" y="19"/>
                  </a:lnTo>
                  <a:lnTo>
                    <a:pt x="78" y="11"/>
                  </a:lnTo>
                  <a:lnTo>
                    <a:pt x="71" y="5"/>
                  </a:lnTo>
                  <a:lnTo>
                    <a:pt x="61" y="2"/>
                  </a:lnTo>
                  <a:lnTo>
                    <a:pt x="56" y="0"/>
                  </a:lnTo>
                  <a:lnTo>
                    <a:pt x="50" y="0"/>
                  </a:lnTo>
                  <a:lnTo>
                    <a:pt x="50" y="0"/>
                  </a:lnTo>
                  <a:lnTo>
                    <a:pt x="43" y="0"/>
                  </a:lnTo>
                  <a:lnTo>
                    <a:pt x="37" y="2"/>
                  </a:lnTo>
                  <a:lnTo>
                    <a:pt x="29" y="5"/>
                  </a:lnTo>
                  <a:lnTo>
                    <a:pt x="21" y="11"/>
                  </a:lnTo>
                  <a:lnTo>
                    <a:pt x="16" y="17"/>
                  </a:lnTo>
                  <a:lnTo>
                    <a:pt x="16" y="8"/>
                  </a:lnTo>
                  <a:lnTo>
                    <a:pt x="16" y="8"/>
                  </a:lnTo>
                  <a:lnTo>
                    <a:pt x="14" y="5"/>
                  </a:lnTo>
                  <a:lnTo>
                    <a:pt x="13" y="3"/>
                  </a:lnTo>
                  <a:lnTo>
                    <a:pt x="10" y="2"/>
                  </a:lnTo>
                  <a:lnTo>
                    <a:pt x="7" y="2"/>
                  </a:lnTo>
                  <a:lnTo>
                    <a:pt x="7" y="2"/>
                  </a:lnTo>
                  <a:lnTo>
                    <a:pt x="4" y="2"/>
                  </a:lnTo>
                  <a:lnTo>
                    <a:pt x="2" y="3"/>
                  </a:lnTo>
                  <a:lnTo>
                    <a:pt x="0" y="5"/>
                  </a:lnTo>
                  <a:lnTo>
                    <a:pt x="0" y="8"/>
                  </a:lnTo>
                  <a:lnTo>
                    <a:pt x="0" y="87"/>
                  </a:lnTo>
                  <a:lnTo>
                    <a:pt x="0" y="87"/>
                  </a:lnTo>
                  <a:lnTo>
                    <a:pt x="0" y="8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49"/>
            <p:cNvSpPr>
              <a:spLocks/>
            </p:cNvSpPr>
            <p:nvPr/>
          </p:nvSpPr>
          <p:spPr bwMode="auto">
            <a:xfrm>
              <a:off x="1593" y="1645"/>
              <a:ext cx="33" cy="120"/>
            </a:xfrm>
            <a:custGeom>
              <a:avLst/>
              <a:gdLst>
                <a:gd name="T0" fmla="*/ 45 w 65"/>
                <a:gd name="T1" fmla="*/ 120 h 120"/>
                <a:gd name="T2" fmla="*/ 61 w 65"/>
                <a:gd name="T3" fmla="*/ 117 h 120"/>
                <a:gd name="T4" fmla="*/ 64 w 65"/>
                <a:gd name="T5" fmla="*/ 115 h 120"/>
                <a:gd name="T6" fmla="*/ 65 w 65"/>
                <a:gd name="T7" fmla="*/ 113 h 120"/>
                <a:gd name="T8" fmla="*/ 62 w 65"/>
                <a:gd name="T9" fmla="*/ 108 h 120"/>
                <a:gd name="T10" fmla="*/ 58 w 65"/>
                <a:gd name="T11" fmla="*/ 106 h 120"/>
                <a:gd name="T12" fmla="*/ 55 w 65"/>
                <a:gd name="T13" fmla="*/ 106 h 120"/>
                <a:gd name="T14" fmla="*/ 48 w 65"/>
                <a:gd name="T15" fmla="*/ 108 h 120"/>
                <a:gd name="T16" fmla="*/ 35 w 65"/>
                <a:gd name="T17" fmla="*/ 104 h 120"/>
                <a:gd name="T18" fmla="*/ 31 w 65"/>
                <a:gd name="T19" fmla="*/ 93 h 120"/>
                <a:gd name="T20" fmla="*/ 58 w 65"/>
                <a:gd name="T21" fmla="*/ 40 h 120"/>
                <a:gd name="T22" fmla="*/ 61 w 65"/>
                <a:gd name="T23" fmla="*/ 40 h 120"/>
                <a:gd name="T24" fmla="*/ 65 w 65"/>
                <a:gd name="T25" fmla="*/ 36 h 120"/>
                <a:gd name="T26" fmla="*/ 65 w 65"/>
                <a:gd name="T27" fmla="*/ 34 h 120"/>
                <a:gd name="T28" fmla="*/ 64 w 65"/>
                <a:gd name="T29" fmla="*/ 30 h 120"/>
                <a:gd name="T30" fmla="*/ 58 w 65"/>
                <a:gd name="T31" fmla="*/ 28 h 120"/>
                <a:gd name="T32" fmla="*/ 31 w 65"/>
                <a:gd name="T33" fmla="*/ 7 h 120"/>
                <a:gd name="T34" fmla="*/ 29 w 65"/>
                <a:gd name="T35" fmla="*/ 5 h 120"/>
                <a:gd name="T36" fmla="*/ 25 w 65"/>
                <a:gd name="T37" fmla="*/ 1 h 120"/>
                <a:gd name="T38" fmla="*/ 22 w 65"/>
                <a:gd name="T39" fmla="*/ 0 h 120"/>
                <a:gd name="T40" fmla="*/ 17 w 65"/>
                <a:gd name="T41" fmla="*/ 2 h 120"/>
                <a:gd name="T42" fmla="*/ 15 w 65"/>
                <a:gd name="T43" fmla="*/ 7 h 120"/>
                <a:gd name="T44" fmla="*/ 7 w 65"/>
                <a:gd name="T45" fmla="*/ 28 h 120"/>
                <a:gd name="T46" fmla="*/ 4 w 65"/>
                <a:gd name="T47" fmla="*/ 29 h 120"/>
                <a:gd name="T48" fmla="*/ 0 w 65"/>
                <a:gd name="T49" fmla="*/ 31 h 120"/>
                <a:gd name="T50" fmla="*/ 0 w 65"/>
                <a:gd name="T51" fmla="*/ 34 h 120"/>
                <a:gd name="T52" fmla="*/ 1 w 65"/>
                <a:gd name="T53" fmla="*/ 39 h 120"/>
                <a:gd name="T54" fmla="*/ 7 w 65"/>
                <a:gd name="T55" fmla="*/ 40 h 120"/>
                <a:gd name="T56" fmla="*/ 15 w 65"/>
                <a:gd name="T57" fmla="*/ 94 h 120"/>
                <a:gd name="T58" fmla="*/ 15 w 65"/>
                <a:gd name="T59" fmla="*/ 100 h 120"/>
                <a:gd name="T60" fmla="*/ 20 w 65"/>
                <a:gd name="T61" fmla="*/ 110 h 120"/>
                <a:gd name="T62" fmla="*/ 28 w 65"/>
                <a:gd name="T63" fmla="*/ 116 h 120"/>
                <a:gd name="T64" fmla="*/ 38 w 65"/>
                <a:gd name="T65" fmla="*/ 120 h 120"/>
                <a:gd name="T66" fmla="*/ 45 w 65"/>
                <a:gd name="T67" fmla="*/ 120 h 120"/>
                <a:gd name="T68" fmla="*/ 45 w 65"/>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120">
                  <a:moveTo>
                    <a:pt x="45" y="120"/>
                  </a:moveTo>
                  <a:lnTo>
                    <a:pt x="45" y="120"/>
                  </a:lnTo>
                  <a:lnTo>
                    <a:pt x="54" y="120"/>
                  </a:lnTo>
                  <a:lnTo>
                    <a:pt x="61" y="117"/>
                  </a:lnTo>
                  <a:lnTo>
                    <a:pt x="61" y="117"/>
                  </a:lnTo>
                  <a:lnTo>
                    <a:pt x="64" y="115"/>
                  </a:lnTo>
                  <a:lnTo>
                    <a:pt x="65" y="113"/>
                  </a:lnTo>
                  <a:lnTo>
                    <a:pt x="65" y="113"/>
                  </a:lnTo>
                  <a:lnTo>
                    <a:pt x="64" y="110"/>
                  </a:lnTo>
                  <a:lnTo>
                    <a:pt x="62" y="108"/>
                  </a:lnTo>
                  <a:lnTo>
                    <a:pt x="61" y="106"/>
                  </a:lnTo>
                  <a:lnTo>
                    <a:pt x="58" y="106"/>
                  </a:lnTo>
                  <a:lnTo>
                    <a:pt x="58" y="106"/>
                  </a:lnTo>
                  <a:lnTo>
                    <a:pt x="55" y="106"/>
                  </a:lnTo>
                  <a:lnTo>
                    <a:pt x="48" y="108"/>
                  </a:lnTo>
                  <a:lnTo>
                    <a:pt x="48" y="108"/>
                  </a:lnTo>
                  <a:lnTo>
                    <a:pt x="41" y="106"/>
                  </a:lnTo>
                  <a:lnTo>
                    <a:pt x="35" y="104"/>
                  </a:lnTo>
                  <a:lnTo>
                    <a:pt x="32" y="99"/>
                  </a:lnTo>
                  <a:lnTo>
                    <a:pt x="31" y="93"/>
                  </a:lnTo>
                  <a:lnTo>
                    <a:pt x="31" y="40"/>
                  </a:lnTo>
                  <a:lnTo>
                    <a:pt x="58" y="40"/>
                  </a:lnTo>
                  <a:lnTo>
                    <a:pt x="58" y="40"/>
                  </a:lnTo>
                  <a:lnTo>
                    <a:pt x="61" y="40"/>
                  </a:lnTo>
                  <a:lnTo>
                    <a:pt x="64" y="39"/>
                  </a:lnTo>
                  <a:lnTo>
                    <a:pt x="65" y="36"/>
                  </a:lnTo>
                  <a:lnTo>
                    <a:pt x="65" y="34"/>
                  </a:lnTo>
                  <a:lnTo>
                    <a:pt x="65" y="34"/>
                  </a:lnTo>
                  <a:lnTo>
                    <a:pt x="65" y="31"/>
                  </a:lnTo>
                  <a:lnTo>
                    <a:pt x="64" y="30"/>
                  </a:lnTo>
                  <a:lnTo>
                    <a:pt x="61" y="29"/>
                  </a:lnTo>
                  <a:lnTo>
                    <a:pt x="58" y="28"/>
                  </a:lnTo>
                  <a:lnTo>
                    <a:pt x="31" y="28"/>
                  </a:lnTo>
                  <a:lnTo>
                    <a:pt x="31" y="7"/>
                  </a:lnTo>
                  <a:lnTo>
                    <a:pt x="31" y="7"/>
                  </a:lnTo>
                  <a:lnTo>
                    <a:pt x="29" y="5"/>
                  </a:lnTo>
                  <a:lnTo>
                    <a:pt x="28" y="2"/>
                  </a:lnTo>
                  <a:lnTo>
                    <a:pt x="25" y="1"/>
                  </a:lnTo>
                  <a:lnTo>
                    <a:pt x="22" y="0"/>
                  </a:lnTo>
                  <a:lnTo>
                    <a:pt x="22" y="0"/>
                  </a:lnTo>
                  <a:lnTo>
                    <a:pt x="20" y="1"/>
                  </a:lnTo>
                  <a:lnTo>
                    <a:pt x="17" y="2"/>
                  </a:lnTo>
                  <a:lnTo>
                    <a:pt x="15" y="5"/>
                  </a:lnTo>
                  <a:lnTo>
                    <a:pt x="15" y="7"/>
                  </a:lnTo>
                  <a:lnTo>
                    <a:pt x="15" y="28"/>
                  </a:lnTo>
                  <a:lnTo>
                    <a:pt x="7" y="28"/>
                  </a:lnTo>
                  <a:lnTo>
                    <a:pt x="7" y="28"/>
                  </a:lnTo>
                  <a:lnTo>
                    <a:pt x="4" y="29"/>
                  </a:lnTo>
                  <a:lnTo>
                    <a:pt x="1" y="30"/>
                  </a:lnTo>
                  <a:lnTo>
                    <a:pt x="0" y="31"/>
                  </a:lnTo>
                  <a:lnTo>
                    <a:pt x="0" y="34"/>
                  </a:lnTo>
                  <a:lnTo>
                    <a:pt x="0" y="34"/>
                  </a:lnTo>
                  <a:lnTo>
                    <a:pt x="0" y="36"/>
                  </a:lnTo>
                  <a:lnTo>
                    <a:pt x="1" y="39"/>
                  </a:lnTo>
                  <a:lnTo>
                    <a:pt x="4" y="40"/>
                  </a:lnTo>
                  <a:lnTo>
                    <a:pt x="7" y="40"/>
                  </a:lnTo>
                  <a:lnTo>
                    <a:pt x="15" y="40"/>
                  </a:lnTo>
                  <a:lnTo>
                    <a:pt x="15" y="94"/>
                  </a:lnTo>
                  <a:lnTo>
                    <a:pt x="15" y="94"/>
                  </a:lnTo>
                  <a:lnTo>
                    <a:pt x="15" y="100"/>
                  </a:lnTo>
                  <a:lnTo>
                    <a:pt x="17" y="106"/>
                  </a:lnTo>
                  <a:lnTo>
                    <a:pt x="20" y="110"/>
                  </a:lnTo>
                  <a:lnTo>
                    <a:pt x="24" y="114"/>
                  </a:lnTo>
                  <a:lnTo>
                    <a:pt x="28" y="116"/>
                  </a:lnTo>
                  <a:lnTo>
                    <a:pt x="32" y="119"/>
                  </a:lnTo>
                  <a:lnTo>
                    <a:pt x="38" y="120"/>
                  </a:lnTo>
                  <a:lnTo>
                    <a:pt x="45" y="120"/>
                  </a:lnTo>
                  <a:lnTo>
                    <a:pt x="45" y="120"/>
                  </a:lnTo>
                  <a:lnTo>
                    <a:pt x="45" y="120"/>
                  </a:lnTo>
                  <a:lnTo>
                    <a:pt x="45" y="12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50"/>
            <p:cNvSpPr>
              <a:spLocks/>
            </p:cNvSpPr>
            <p:nvPr/>
          </p:nvSpPr>
          <p:spPr bwMode="auto">
            <a:xfrm>
              <a:off x="1639" y="1635"/>
              <a:ext cx="46" cy="129"/>
            </a:xfrm>
            <a:custGeom>
              <a:avLst/>
              <a:gdLst>
                <a:gd name="T0" fmla="*/ 0 w 93"/>
                <a:gd name="T1" fmla="*/ 123 h 129"/>
                <a:gd name="T2" fmla="*/ 3 w 93"/>
                <a:gd name="T3" fmla="*/ 127 h 129"/>
                <a:gd name="T4" fmla="*/ 9 w 93"/>
                <a:gd name="T5" fmla="*/ 129 h 129"/>
                <a:gd name="T6" fmla="*/ 12 w 93"/>
                <a:gd name="T7" fmla="*/ 129 h 129"/>
                <a:gd name="T8" fmla="*/ 16 w 93"/>
                <a:gd name="T9" fmla="*/ 125 h 129"/>
                <a:gd name="T10" fmla="*/ 16 w 93"/>
                <a:gd name="T11" fmla="*/ 76 h 129"/>
                <a:gd name="T12" fmla="*/ 17 w 93"/>
                <a:gd name="T13" fmla="*/ 70 h 129"/>
                <a:gd name="T14" fmla="*/ 22 w 93"/>
                <a:gd name="T15" fmla="*/ 61 h 129"/>
                <a:gd name="T16" fmla="*/ 30 w 93"/>
                <a:gd name="T17" fmla="*/ 52 h 129"/>
                <a:gd name="T18" fmla="*/ 41 w 93"/>
                <a:gd name="T19" fmla="*/ 49 h 129"/>
                <a:gd name="T20" fmla="*/ 47 w 93"/>
                <a:gd name="T21" fmla="*/ 49 h 129"/>
                <a:gd name="T22" fmla="*/ 60 w 93"/>
                <a:gd name="T23" fmla="*/ 50 h 129"/>
                <a:gd name="T24" fmla="*/ 70 w 93"/>
                <a:gd name="T25" fmla="*/ 56 h 129"/>
                <a:gd name="T26" fmla="*/ 76 w 93"/>
                <a:gd name="T27" fmla="*/ 64 h 129"/>
                <a:gd name="T28" fmla="*/ 77 w 93"/>
                <a:gd name="T29" fmla="*/ 75 h 129"/>
                <a:gd name="T30" fmla="*/ 77 w 93"/>
                <a:gd name="T31" fmla="*/ 123 h 129"/>
                <a:gd name="T32" fmla="*/ 80 w 93"/>
                <a:gd name="T33" fmla="*/ 127 h 129"/>
                <a:gd name="T34" fmla="*/ 86 w 93"/>
                <a:gd name="T35" fmla="*/ 129 h 129"/>
                <a:gd name="T36" fmla="*/ 88 w 93"/>
                <a:gd name="T37" fmla="*/ 129 h 129"/>
                <a:gd name="T38" fmla="*/ 93 w 93"/>
                <a:gd name="T39" fmla="*/ 125 h 129"/>
                <a:gd name="T40" fmla="*/ 93 w 93"/>
                <a:gd name="T41" fmla="*/ 73 h 129"/>
                <a:gd name="T42" fmla="*/ 93 w 93"/>
                <a:gd name="T43" fmla="*/ 64 h 129"/>
                <a:gd name="T44" fmla="*/ 87 w 93"/>
                <a:gd name="T45" fmla="*/ 51 h 129"/>
                <a:gd name="T46" fmla="*/ 76 w 93"/>
                <a:gd name="T47" fmla="*/ 41 h 129"/>
                <a:gd name="T48" fmla="*/ 61 w 93"/>
                <a:gd name="T49" fmla="*/ 36 h 129"/>
                <a:gd name="T50" fmla="*/ 53 w 93"/>
                <a:gd name="T51" fmla="*/ 36 h 129"/>
                <a:gd name="T52" fmla="*/ 40 w 93"/>
                <a:gd name="T53" fmla="*/ 38 h 129"/>
                <a:gd name="T54" fmla="*/ 22 w 93"/>
                <a:gd name="T55" fmla="*/ 47 h 129"/>
                <a:gd name="T56" fmla="*/ 16 w 93"/>
                <a:gd name="T57" fmla="*/ 7 h 129"/>
                <a:gd name="T58" fmla="*/ 16 w 93"/>
                <a:gd name="T59" fmla="*/ 4 h 129"/>
                <a:gd name="T60" fmla="*/ 12 w 93"/>
                <a:gd name="T61" fmla="*/ 0 h 129"/>
                <a:gd name="T62" fmla="*/ 7 w 93"/>
                <a:gd name="T63" fmla="*/ 0 h 129"/>
                <a:gd name="T64" fmla="*/ 3 w 93"/>
                <a:gd name="T65" fmla="*/ 3 h 129"/>
                <a:gd name="T66" fmla="*/ 0 w 93"/>
                <a:gd name="T67" fmla="*/ 7 h 129"/>
                <a:gd name="T68" fmla="*/ 0 w 93"/>
                <a:gd name="T69"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29">
                  <a:moveTo>
                    <a:pt x="0" y="123"/>
                  </a:moveTo>
                  <a:lnTo>
                    <a:pt x="0" y="123"/>
                  </a:lnTo>
                  <a:lnTo>
                    <a:pt x="0" y="125"/>
                  </a:lnTo>
                  <a:lnTo>
                    <a:pt x="3" y="127"/>
                  </a:lnTo>
                  <a:lnTo>
                    <a:pt x="4" y="129"/>
                  </a:lnTo>
                  <a:lnTo>
                    <a:pt x="9" y="129"/>
                  </a:lnTo>
                  <a:lnTo>
                    <a:pt x="9" y="129"/>
                  </a:lnTo>
                  <a:lnTo>
                    <a:pt x="12" y="129"/>
                  </a:lnTo>
                  <a:lnTo>
                    <a:pt x="14" y="127"/>
                  </a:lnTo>
                  <a:lnTo>
                    <a:pt x="16" y="125"/>
                  </a:lnTo>
                  <a:lnTo>
                    <a:pt x="16" y="123"/>
                  </a:lnTo>
                  <a:lnTo>
                    <a:pt x="16" y="76"/>
                  </a:lnTo>
                  <a:lnTo>
                    <a:pt x="16" y="76"/>
                  </a:lnTo>
                  <a:lnTo>
                    <a:pt x="17" y="70"/>
                  </a:lnTo>
                  <a:lnTo>
                    <a:pt x="19" y="66"/>
                  </a:lnTo>
                  <a:lnTo>
                    <a:pt x="22" y="61"/>
                  </a:lnTo>
                  <a:lnTo>
                    <a:pt x="24" y="56"/>
                  </a:lnTo>
                  <a:lnTo>
                    <a:pt x="30" y="52"/>
                  </a:lnTo>
                  <a:lnTo>
                    <a:pt x="36" y="50"/>
                  </a:lnTo>
                  <a:lnTo>
                    <a:pt x="41" y="49"/>
                  </a:lnTo>
                  <a:lnTo>
                    <a:pt x="47" y="49"/>
                  </a:lnTo>
                  <a:lnTo>
                    <a:pt x="47" y="49"/>
                  </a:lnTo>
                  <a:lnTo>
                    <a:pt x="54" y="49"/>
                  </a:lnTo>
                  <a:lnTo>
                    <a:pt x="60" y="50"/>
                  </a:lnTo>
                  <a:lnTo>
                    <a:pt x="66" y="52"/>
                  </a:lnTo>
                  <a:lnTo>
                    <a:pt x="70" y="56"/>
                  </a:lnTo>
                  <a:lnTo>
                    <a:pt x="73" y="59"/>
                  </a:lnTo>
                  <a:lnTo>
                    <a:pt x="76" y="64"/>
                  </a:lnTo>
                  <a:lnTo>
                    <a:pt x="77" y="69"/>
                  </a:lnTo>
                  <a:lnTo>
                    <a:pt x="77" y="75"/>
                  </a:lnTo>
                  <a:lnTo>
                    <a:pt x="77" y="123"/>
                  </a:lnTo>
                  <a:lnTo>
                    <a:pt x="77" y="123"/>
                  </a:lnTo>
                  <a:lnTo>
                    <a:pt x="77" y="125"/>
                  </a:lnTo>
                  <a:lnTo>
                    <a:pt x="80" y="127"/>
                  </a:lnTo>
                  <a:lnTo>
                    <a:pt x="81" y="129"/>
                  </a:lnTo>
                  <a:lnTo>
                    <a:pt x="86" y="129"/>
                  </a:lnTo>
                  <a:lnTo>
                    <a:pt x="86" y="129"/>
                  </a:lnTo>
                  <a:lnTo>
                    <a:pt x="88" y="129"/>
                  </a:lnTo>
                  <a:lnTo>
                    <a:pt x="90" y="127"/>
                  </a:lnTo>
                  <a:lnTo>
                    <a:pt x="93" y="125"/>
                  </a:lnTo>
                  <a:lnTo>
                    <a:pt x="93" y="123"/>
                  </a:lnTo>
                  <a:lnTo>
                    <a:pt x="93" y="73"/>
                  </a:lnTo>
                  <a:lnTo>
                    <a:pt x="93" y="73"/>
                  </a:lnTo>
                  <a:lnTo>
                    <a:pt x="93" y="64"/>
                  </a:lnTo>
                  <a:lnTo>
                    <a:pt x="90" y="57"/>
                  </a:lnTo>
                  <a:lnTo>
                    <a:pt x="87" y="51"/>
                  </a:lnTo>
                  <a:lnTo>
                    <a:pt x="83" y="46"/>
                  </a:lnTo>
                  <a:lnTo>
                    <a:pt x="76" y="41"/>
                  </a:lnTo>
                  <a:lnTo>
                    <a:pt x="70" y="39"/>
                  </a:lnTo>
                  <a:lnTo>
                    <a:pt x="61" y="36"/>
                  </a:lnTo>
                  <a:lnTo>
                    <a:pt x="53" y="36"/>
                  </a:lnTo>
                  <a:lnTo>
                    <a:pt x="53" y="36"/>
                  </a:lnTo>
                  <a:lnTo>
                    <a:pt x="46" y="36"/>
                  </a:lnTo>
                  <a:lnTo>
                    <a:pt x="40" y="38"/>
                  </a:lnTo>
                  <a:lnTo>
                    <a:pt x="30" y="41"/>
                  </a:lnTo>
                  <a:lnTo>
                    <a:pt x="22" y="47"/>
                  </a:lnTo>
                  <a:lnTo>
                    <a:pt x="16" y="53"/>
                  </a:lnTo>
                  <a:lnTo>
                    <a:pt x="16" y="7"/>
                  </a:lnTo>
                  <a:lnTo>
                    <a:pt x="16" y="7"/>
                  </a:lnTo>
                  <a:lnTo>
                    <a:pt x="16" y="4"/>
                  </a:lnTo>
                  <a:lnTo>
                    <a:pt x="13" y="3"/>
                  </a:lnTo>
                  <a:lnTo>
                    <a:pt x="12" y="0"/>
                  </a:lnTo>
                  <a:lnTo>
                    <a:pt x="7" y="0"/>
                  </a:lnTo>
                  <a:lnTo>
                    <a:pt x="7" y="0"/>
                  </a:lnTo>
                  <a:lnTo>
                    <a:pt x="4" y="0"/>
                  </a:lnTo>
                  <a:lnTo>
                    <a:pt x="3" y="3"/>
                  </a:lnTo>
                  <a:lnTo>
                    <a:pt x="0" y="4"/>
                  </a:lnTo>
                  <a:lnTo>
                    <a:pt x="0" y="7"/>
                  </a:lnTo>
                  <a:lnTo>
                    <a:pt x="0" y="123"/>
                  </a:lnTo>
                  <a:lnTo>
                    <a:pt x="0" y="123"/>
                  </a:lnTo>
                  <a:lnTo>
                    <a:pt x="0" y="12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51"/>
            <p:cNvSpPr>
              <a:spLocks noEditPoints="1"/>
            </p:cNvSpPr>
            <p:nvPr/>
          </p:nvSpPr>
          <p:spPr bwMode="auto">
            <a:xfrm>
              <a:off x="1699" y="1671"/>
              <a:ext cx="46" cy="94"/>
            </a:xfrm>
            <a:custGeom>
              <a:avLst/>
              <a:gdLst>
                <a:gd name="T0" fmla="*/ 0 w 92"/>
                <a:gd name="T1" fmla="*/ 65 h 94"/>
                <a:gd name="T2" fmla="*/ 0 w 92"/>
                <a:gd name="T3" fmla="*/ 59 h 94"/>
                <a:gd name="T4" fmla="*/ 7 w 92"/>
                <a:gd name="T5" fmla="*/ 48 h 94"/>
                <a:gd name="T6" fmla="*/ 18 w 92"/>
                <a:gd name="T7" fmla="*/ 40 h 94"/>
                <a:gd name="T8" fmla="*/ 35 w 92"/>
                <a:gd name="T9" fmla="*/ 36 h 94"/>
                <a:gd name="T10" fmla="*/ 45 w 92"/>
                <a:gd name="T11" fmla="*/ 36 h 94"/>
                <a:gd name="T12" fmla="*/ 77 w 92"/>
                <a:gd name="T13" fmla="*/ 39 h 94"/>
                <a:gd name="T14" fmla="*/ 77 w 92"/>
                <a:gd name="T15" fmla="*/ 37 h 94"/>
                <a:gd name="T16" fmla="*/ 75 w 92"/>
                <a:gd name="T17" fmla="*/ 26 h 94"/>
                <a:gd name="T18" fmla="*/ 70 w 92"/>
                <a:gd name="T19" fmla="*/ 17 h 94"/>
                <a:gd name="T20" fmla="*/ 60 w 92"/>
                <a:gd name="T21" fmla="*/ 14 h 94"/>
                <a:gd name="T22" fmla="*/ 45 w 92"/>
                <a:gd name="T23" fmla="*/ 11 h 94"/>
                <a:gd name="T24" fmla="*/ 38 w 92"/>
                <a:gd name="T25" fmla="*/ 13 h 94"/>
                <a:gd name="T26" fmla="*/ 18 w 92"/>
                <a:gd name="T27" fmla="*/ 17 h 94"/>
                <a:gd name="T28" fmla="*/ 16 w 92"/>
                <a:gd name="T29" fmla="*/ 17 h 94"/>
                <a:gd name="T30" fmla="*/ 13 w 92"/>
                <a:gd name="T31" fmla="*/ 17 h 94"/>
                <a:gd name="T32" fmla="*/ 10 w 92"/>
                <a:gd name="T33" fmla="*/ 14 h 94"/>
                <a:gd name="T34" fmla="*/ 8 w 92"/>
                <a:gd name="T35" fmla="*/ 11 h 94"/>
                <a:gd name="T36" fmla="*/ 13 w 92"/>
                <a:gd name="T37" fmla="*/ 7 h 94"/>
                <a:gd name="T38" fmla="*/ 21 w 92"/>
                <a:gd name="T39" fmla="*/ 3 h 94"/>
                <a:gd name="T40" fmla="*/ 38 w 92"/>
                <a:gd name="T41" fmla="*/ 0 h 94"/>
                <a:gd name="T42" fmla="*/ 47 w 92"/>
                <a:gd name="T43" fmla="*/ 0 h 94"/>
                <a:gd name="T44" fmla="*/ 67 w 92"/>
                <a:gd name="T45" fmla="*/ 3 h 94"/>
                <a:gd name="T46" fmla="*/ 82 w 92"/>
                <a:gd name="T47" fmla="*/ 10 h 94"/>
                <a:gd name="T48" fmla="*/ 87 w 92"/>
                <a:gd name="T49" fmla="*/ 15 h 94"/>
                <a:gd name="T50" fmla="*/ 92 w 92"/>
                <a:gd name="T51" fmla="*/ 28 h 94"/>
                <a:gd name="T52" fmla="*/ 92 w 92"/>
                <a:gd name="T53" fmla="*/ 85 h 94"/>
                <a:gd name="T54" fmla="*/ 92 w 92"/>
                <a:gd name="T55" fmla="*/ 88 h 94"/>
                <a:gd name="T56" fmla="*/ 88 w 92"/>
                <a:gd name="T57" fmla="*/ 91 h 94"/>
                <a:gd name="T58" fmla="*/ 85 w 92"/>
                <a:gd name="T59" fmla="*/ 93 h 94"/>
                <a:gd name="T60" fmla="*/ 80 w 92"/>
                <a:gd name="T61" fmla="*/ 90 h 94"/>
                <a:gd name="T62" fmla="*/ 77 w 92"/>
                <a:gd name="T63" fmla="*/ 87 h 94"/>
                <a:gd name="T64" fmla="*/ 77 w 92"/>
                <a:gd name="T65" fmla="*/ 78 h 94"/>
                <a:gd name="T66" fmla="*/ 63 w 92"/>
                <a:gd name="T67" fmla="*/ 89 h 94"/>
                <a:gd name="T68" fmla="*/ 40 w 92"/>
                <a:gd name="T69" fmla="*/ 94 h 94"/>
                <a:gd name="T70" fmla="*/ 31 w 92"/>
                <a:gd name="T71" fmla="*/ 93 h 94"/>
                <a:gd name="T72" fmla="*/ 18 w 92"/>
                <a:gd name="T73" fmla="*/ 89 h 94"/>
                <a:gd name="T74" fmla="*/ 7 w 92"/>
                <a:gd name="T75" fmla="*/ 82 h 94"/>
                <a:gd name="T76" fmla="*/ 0 w 92"/>
                <a:gd name="T77" fmla="*/ 72 h 94"/>
                <a:gd name="T78" fmla="*/ 0 w 92"/>
                <a:gd name="T79" fmla="*/ 65 h 94"/>
                <a:gd name="T80" fmla="*/ 78 w 92"/>
                <a:gd name="T81" fmla="*/ 49 h 94"/>
                <a:gd name="T82" fmla="*/ 64 w 92"/>
                <a:gd name="T83" fmla="*/ 47 h 94"/>
                <a:gd name="T84" fmla="*/ 47 w 92"/>
                <a:gd name="T85" fmla="*/ 45 h 94"/>
                <a:gd name="T86" fmla="*/ 33 w 92"/>
                <a:gd name="T87" fmla="*/ 47 h 94"/>
                <a:gd name="T88" fmla="*/ 24 w 92"/>
                <a:gd name="T89" fmla="*/ 50 h 94"/>
                <a:gd name="T90" fmla="*/ 17 w 92"/>
                <a:gd name="T91" fmla="*/ 56 h 94"/>
                <a:gd name="T92" fmla="*/ 16 w 92"/>
                <a:gd name="T93" fmla="*/ 65 h 94"/>
                <a:gd name="T94" fmla="*/ 16 w 92"/>
                <a:gd name="T95" fmla="*/ 65 h 94"/>
                <a:gd name="T96" fmla="*/ 18 w 92"/>
                <a:gd name="T97" fmla="*/ 72 h 94"/>
                <a:gd name="T98" fmla="*/ 24 w 92"/>
                <a:gd name="T99" fmla="*/ 78 h 94"/>
                <a:gd name="T100" fmla="*/ 43 w 92"/>
                <a:gd name="T101" fmla="*/ 83 h 94"/>
                <a:gd name="T102" fmla="*/ 50 w 92"/>
                <a:gd name="T103" fmla="*/ 82 h 94"/>
                <a:gd name="T104" fmla="*/ 63 w 92"/>
                <a:gd name="T105" fmla="*/ 79 h 94"/>
                <a:gd name="T106" fmla="*/ 71 w 92"/>
                <a:gd name="T107" fmla="*/ 72 h 94"/>
                <a:gd name="T108" fmla="*/ 77 w 92"/>
                <a:gd name="T109" fmla="*/ 63 h 94"/>
                <a:gd name="T110" fmla="*/ 78 w 92"/>
                <a:gd name="T111"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4">
                  <a:moveTo>
                    <a:pt x="0" y="65"/>
                  </a:moveTo>
                  <a:lnTo>
                    <a:pt x="0" y="65"/>
                  </a:lnTo>
                  <a:lnTo>
                    <a:pt x="0" y="65"/>
                  </a:lnTo>
                  <a:lnTo>
                    <a:pt x="0" y="59"/>
                  </a:lnTo>
                  <a:lnTo>
                    <a:pt x="3" y="53"/>
                  </a:lnTo>
                  <a:lnTo>
                    <a:pt x="7" y="48"/>
                  </a:lnTo>
                  <a:lnTo>
                    <a:pt x="13" y="43"/>
                  </a:lnTo>
                  <a:lnTo>
                    <a:pt x="18" y="40"/>
                  </a:lnTo>
                  <a:lnTo>
                    <a:pt x="27" y="38"/>
                  </a:lnTo>
                  <a:lnTo>
                    <a:pt x="35" y="36"/>
                  </a:lnTo>
                  <a:lnTo>
                    <a:pt x="45" y="36"/>
                  </a:lnTo>
                  <a:lnTo>
                    <a:pt x="45" y="36"/>
                  </a:lnTo>
                  <a:lnTo>
                    <a:pt x="63" y="37"/>
                  </a:lnTo>
                  <a:lnTo>
                    <a:pt x="77" y="39"/>
                  </a:lnTo>
                  <a:lnTo>
                    <a:pt x="77" y="37"/>
                  </a:lnTo>
                  <a:lnTo>
                    <a:pt x="77" y="37"/>
                  </a:lnTo>
                  <a:lnTo>
                    <a:pt x="77" y="31"/>
                  </a:lnTo>
                  <a:lnTo>
                    <a:pt x="75" y="26"/>
                  </a:lnTo>
                  <a:lnTo>
                    <a:pt x="72" y="21"/>
                  </a:lnTo>
                  <a:lnTo>
                    <a:pt x="70" y="17"/>
                  </a:lnTo>
                  <a:lnTo>
                    <a:pt x="64" y="15"/>
                  </a:lnTo>
                  <a:lnTo>
                    <a:pt x="60" y="14"/>
                  </a:lnTo>
                  <a:lnTo>
                    <a:pt x="53" y="13"/>
                  </a:lnTo>
                  <a:lnTo>
                    <a:pt x="45" y="11"/>
                  </a:lnTo>
                  <a:lnTo>
                    <a:pt x="45" y="11"/>
                  </a:lnTo>
                  <a:lnTo>
                    <a:pt x="38" y="13"/>
                  </a:lnTo>
                  <a:lnTo>
                    <a:pt x="31" y="14"/>
                  </a:lnTo>
                  <a:lnTo>
                    <a:pt x="18" y="17"/>
                  </a:lnTo>
                  <a:lnTo>
                    <a:pt x="18" y="17"/>
                  </a:lnTo>
                  <a:lnTo>
                    <a:pt x="16" y="17"/>
                  </a:lnTo>
                  <a:lnTo>
                    <a:pt x="16" y="17"/>
                  </a:lnTo>
                  <a:lnTo>
                    <a:pt x="13" y="17"/>
                  </a:lnTo>
                  <a:lnTo>
                    <a:pt x="11" y="16"/>
                  </a:lnTo>
                  <a:lnTo>
                    <a:pt x="10" y="14"/>
                  </a:lnTo>
                  <a:lnTo>
                    <a:pt x="8" y="11"/>
                  </a:lnTo>
                  <a:lnTo>
                    <a:pt x="8" y="11"/>
                  </a:lnTo>
                  <a:lnTo>
                    <a:pt x="10" y="8"/>
                  </a:lnTo>
                  <a:lnTo>
                    <a:pt x="13" y="7"/>
                  </a:lnTo>
                  <a:lnTo>
                    <a:pt x="13" y="7"/>
                  </a:lnTo>
                  <a:lnTo>
                    <a:pt x="21" y="3"/>
                  </a:lnTo>
                  <a:lnTo>
                    <a:pt x="28" y="2"/>
                  </a:lnTo>
                  <a:lnTo>
                    <a:pt x="38" y="0"/>
                  </a:lnTo>
                  <a:lnTo>
                    <a:pt x="47" y="0"/>
                  </a:lnTo>
                  <a:lnTo>
                    <a:pt x="47" y="0"/>
                  </a:lnTo>
                  <a:lnTo>
                    <a:pt x="58" y="0"/>
                  </a:lnTo>
                  <a:lnTo>
                    <a:pt x="67" y="3"/>
                  </a:lnTo>
                  <a:lnTo>
                    <a:pt x="75" y="5"/>
                  </a:lnTo>
                  <a:lnTo>
                    <a:pt x="82" y="10"/>
                  </a:lnTo>
                  <a:lnTo>
                    <a:pt x="82" y="10"/>
                  </a:lnTo>
                  <a:lnTo>
                    <a:pt x="87" y="15"/>
                  </a:lnTo>
                  <a:lnTo>
                    <a:pt x="90" y="21"/>
                  </a:lnTo>
                  <a:lnTo>
                    <a:pt x="92" y="28"/>
                  </a:lnTo>
                  <a:lnTo>
                    <a:pt x="92" y="37"/>
                  </a:lnTo>
                  <a:lnTo>
                    <a:pt x="92" y="85"/>
                  </a:lnTo>
                  <a:lnTo>
                    <a:pt x="92" y="85"/>
                  </a:lnTo>
                  <a:lnTo>
                    <a:pt x="92" y="88"/>
                  </a:lnTo>
                  <a:lnTo>
                    <a:pt x="91" y="90"/>
                  </a:lnTo>
                  <a:lnTo>
                    <a:pt x="88" y="91"/>
                  </a:lnTo>
                  <a:lnTo>
                    <a:pt x="85" y="93"/>
                  </a:lnTo>
                  <a:lnTo>
                    <a:pt x="85" y="93"/>
                  </a:lnTo>
                  <a:lnTo>
                    <a:pt x="82" y="91"/>
                  </a:lnTo>
                  <a:lnTo>
                    <a:pt x="80" y="90"/>
                  </a:lnTo>
                  <a:lnTo>
                    <a:pt x="78" y="89"/>
                  </a:lnTo>
                  <a:lnTo>
                    <a:pt x="77" y="87"/>
                  </a:lnTo>
                  <a:lnTo>
                    <a:pt x="77" y="78"/>
                  </a:lnTo>
                  <a:lnTo>
                    <a:pt x="77" y="78"/>
                  </a:lnTo>
                  <a:lnTo>
                    <a:pt x="71" y="84"/>
                  </a:lnTo>
                  <a:lnTo>
                    <a:pt x="63" y="89"/>
                  </a:lnTo>
                  <a:lnTo>
                    <a:pt x="53" y="93"/>
                  </a:lnTo>
                  <a:lnTo>
                    <a:pt x="40" y="94"/>
                  </a:lnTo>
                  <a:lnTo>
                    <a:pt x="40" y="94"/>
                  </a:lnTo>
                  <a:lnTo>
                    <a:pt x="31" y="93"/>
                  </a:lnTo>
                  <a:lnTo>
                    <a:pt x="24" y="91"/>
                  </a:lnTo>
                  <a:lnTo>
                    <a:pt x="18" y="89"/>
                  </a:lnTo>
                  <a:lnTo>
                    <a:pt x="11" y="87"/>
                  </a:lnTo>
                  <a:lnTo>
                    <a:pt x="7" y="82"/>
                  </a:lnTo>
                  <a:lnTo>
                    <a:pt x="3" y="77"/>
                  </a:lnTo>
                  <a:lnTo>
                    <a:pt x="0" y="72"/>
                  </a:lnTo>
                  <a:lnTo>
                    <a:pt x="0" y="65"/>
                  </a:lnTo>
                  <a:lnTo>
                    <a:pt x="0" y="65"/>
                  </a:lnTo>
                  <a:close/>
                  <a:moveTo>
                    <a:pt x="78" y="59"/>
                  </a:moveTo>
                  <a:lnTo>
                    <a:pt x="78" y="49"/>
                  </a:lnTo>
                  <a:lnTo>
                    <a:pt x="78" y="49"/>
                  </a:lnTo>
                  <a:lnTo>
                    <a:pt x="64" y="47"/>
                  </a:lnTo>
                  <a:lnTo>
                    <a:pt x="47" y="45"/>
                  </a:lnTo>
                  <a:lnTo>
                    <a:pt x="47" y="45"/>
                  </a:lnTo>
                  <a:lnTo>
                    <a:pt x="40" y="47"/>
                  </a:lnTo>
                  <a:lnTo>
                    <a:pt x="33" y="47"/>
                  </a:lnTo>
                  <a:lnTo>
                    <a:pt x="28" y="49"/>
                  </a:lnTo>
                  <a:lnTo>
                    <a:pt x="24" y="50"/>
                  </a:lnTo>
                  <a:lnTo>
                    <a:pt x="20" y="54"/>
                  </a:lnTo>
                  <a:lnTo>
                    <a:pt x="17" y="56"/>
                  </a:lnTo>
                  <a:lnTo>
                    <a:pt x="16" y="60"/>
                  </a:lnTo>
                  <a:lnTo>
                    <a:pt x="16" y="65"/>
                  </a:lnTo>
                  <a:lnTo>
                    <a:pt x="16" y="65"/>
                  </a:lnTo>
                  <a:lnTo>
                    <a:pt x="16" y="65"/>
                  </a:lnTo>
                  <a:lnTo>
                    <a:pt x="16" y="68"/>
                  </a:lnTo>
                  <a:lnTo>
                    <a:pt x="18" y="72"/>
                  </a:lnTo>
                  <a:lnTo>
                    <a:pt x="20" y="76"/>
                  </a:lnTo>
                  <a:lnTo>
                    <a:pt x="24" y="78"/>
                  </a:lnTo>
                  <a:lnTo>
                    <a:pt x="33" y="82"/>
                  </a:lnTo>
                  <a:lnTo>
                    <a:pt x="43" y="83"/>
                  </a:lnTo>
                  <a:lnTo>
                    <a:pt x="43" y="83"/>
                  </a:lnTo>
                  <a:lnTo>
                    <a:pt x="50" y="82"/>
                  </a:lnTo>
                  <a:lnTo>
                    <a:pt x="55" y="80"/>
                  </a:lnTo>
                  <a:lnTo>
                    <a:pt x="63" y="79"/>
                  </a:lnTo>
                  <a:lnTo>
                    <a:pt x="67" y="76"/>
                  </a:lnTo>
                  <a:lnTo>
                    <a:pt x="71" y="72"/>
                  </a:lnTo>
                  <a:lnTo>
                    <a:pt x="75" y="68"/>
                  </a:lnTo>
                  <a:lnTo>
                    <a:pt x="77" y="63"/>
                  </a:lnTo>
                  <a:lnTo>
                    <a:pt x="78" y="59"/>
                  </a:lnTo>
                  <a:lnTo>
                    <a:pt x="78" y="59"/>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52"/>
            <p:cNvSpPr>
              <a:spLocks/>
            </p:cNvSpPr>
            <p:nvPr/>
          </p:nvSpPr>
          <p:spPr bwMode="auto">
            <a:xfrm>
              <a:off x="1757" y="1644"/>
              <a:ext cx="33" cy="120"/>
            </a:xfrm>
            <a:custGeom>
              <a:avLst/>
              <a:gdLst>
                <a:gd name="T0" fmla="*/ 16 w 67"/>
                <a:gd name="T1" fmla="*/ 40 h 120"/>
                <a:gd name="T2" fmla="*/ 7 w 67"/>
                <a:gd name="T3" fmla="*/ 40 h 120"/>
                <a:gd name="T4" fmla="*/ 3 w 67"/>
                <a:gd name="T5" fmla="*/ 38 h 120"/>
                <a:gd name="T6" fmla="*/ 0 w 67"/>
                <a:gd name="T7" fmla="*/ 34 h 120"/>
                <a:gd name="T8" fmla="*/ 2 w 67"/>
                <a:gd name="T9" fmla="*/ 32 h 120"/>
                <a:gd name="T10" fmla="*/ 5 w 67"/>
                <a:gd name="T11" fmla="*/ 29 h 120"/>
                <a:gd name="T12" fmla="*/ 16 w 67"/>
                <a:gd name="T13" fmla="*/ 29 h 120"/>
                <a:gd name="T14" fmla="*/ 16 w 67"/>
                <a:gd name="T15" fmla="*/ 7 h 120"/>
                <a:gd name="T16" fmla="*/ 19 w 67"/>
                <a:gd name="T17" fmla="*/ 2 h 120"/>
                <a:gd name="T18" fmla="*/ 24 w 67"/>
                <a:gd name="T19" fmla="*/ 0 h 120"/>
                <a:gd name="T20" fmla="*/ 27 w 67"/>
                <a:gd name="T21" fmla="*/ 1 h 120"/>
                <a:gd name="T22" fmla="*/ 32 w 67"/>
                <a:gd name="T23" fmla="*/ 4 h 120"/>
                <a:gd name="T24" fmla="*/ 32 w 67"/>
                <a:gd name="T25" fmla="*/ 29 h 120"/>
                <a:gd name="T26" fmla="*/ 60 w 67"/>
                <a:gd name="T27" fmla="*/ 29 h 120"/>
                <a:gd name="T28" fmla="*/ 64 w 67"/>
                <a:gd name="T29" fmla="*/ 30 h 120"/>
                <a:gd name="T30" fmla="*/ 67 w 67"/>
                <a:gd name="T31" fmla="*/ 34 h 120"/>
                <a:gd name="T32" fmla="*/ 66 w 67"/>
                <a:gd name="T33" fmla="*/ 36 h 120"/>
                <a:gd name="T34" fmla="*/ 63 w 67"/>
                <a:gd name="T35" fmla="*/ 40 h 120"/>
                <a:gd name="T36" fmla="*/ 32 w 67"/>
                <a:gd name="T37" fmla="*/ 40 h 120"/>
                <a:gd name="T38" fmla="*/ 32 w 67"/>
                <a:gd name="T39" fmla="*/ 93 h 120"/>
                <a:gd name="T40" fmla="*/ 37 w 67"/>
                <a:gd name="T41" fmla="*/ 104 h 120"/>
                <a:gd name="T42" fmla="*/ 50 w 67"/>
                <a:gd name="T43" fmla="*/ 107 h 120"/>
                <a:gd name="T44" fmla="*/ 56 w 67"/>
                <a:gd name="T45" fmla="*/ 107 h 120"/>
                <a:gd name="T46" fmla="*/ 60 w 67"/>
                <a:gd name="T47" fmla="*/ 106 h 120"/>
                <a:gd name="T48" fmla="*/ 64 w 67"/>
                <a:gd name="T49" fmla="*/ 109 h 120"/>
                <a:gd name="T50" fmla="*/ 66 w 67"/>
                <a:gd name="T51" fmla="*/ 112 h 120"/>
                <a:gd name="T52" fmla="*/ 64 w 67"/>
                <a:gd name="T53" fmla="*/ 116 h 120"/>
                <a:gd name="T54" fmla="*/ 61 w 67"/>
                <a:gd name="T55" fmla="*/ 117 h 120"/>
                <a:gd name="T56" fmla="*/ 46 w 67"/>
                <a:gd name="T57" fmla="*/ 120 h 120"/>
                <a:gd name="T58" fmla="*/ 40 w 67"/>
                <a:gd name="T59" fmla="*/ 120 h 120"/>
                <a:gd name="T60" fmla="*/ 29 w 67"/>
                <a:gd name="T61" fmla="*/ 117 h 120"/>
                <a:gd name="T62" fmla="*/ 22 w 67"/>
                <a:gd name="T63" fmla="*/ 111 h 120"/>
                <a:gd name="T64" fmla="*/ 17 w 67"/>
                <a:gd name="T65" fmla="*/ 101 h 120"/>
                <a:gd name="T66" fmla="*/ 16 w 67"/>
                <a:gd name="T6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120">
                  <a:moveTo>
                    <a:pt x="16" y="94"/>
                  </a:moveTo>
                  <a:lnTo>
                    <a:pt x="16" y="40"/>
                  </a:lnTo>
                  <a:lnTo>
                    <a:pt x="7" y="40"/>
                  </a:lnTo>
                  <a:lnTo>
                    <a:pt x="7" y="40"/>
                  </a:lnTo>
                  <a:lnTo>
                    <a:pt x="5" y="40"/>
                  </a:lnTo>
                  <a:lnTo>
                    <a:pt x="3" y="38"/>
                  </a:lnTo>
                  <a:lnTo>
                    <a:pt x="2" y="36"/>
                  </a:lnTo>
                  <a:lnTo>
                    <a:pt x="0" y="34"/>
                  </a:lnTo>
                  <a:lnTo>
                    <a:pt x="0" y="34"/>
                  </a:lnTo>
                  <a:lnTo>
                    <a:pt x="2" y="32"/>
                  </a:lnTo>
                  <a:lnTo>
                    <a:pt x="3" y="30"/>
                  </a:lnTo>
                  <a:lnTo>
                    <a:pt x="5" y="29"/>
                  </a:lnTo>
                  <a:lnTo>
                    <a:pt x="7" y="29"/>
                  </a:lnTo>
                  <a:lnTo>
                    <a:pt x="16" y="29"/>
                  </a:lnTo>
                  <a:lnTo>
                    <a:pt x="16" y="7"/>
                  </a:lnTo>
                  <a:lnTo>
                    <a:pt x="16" y="7"/>
                  </a:lnTo>
                  <a:lnTo>
                    <a:pt x="17" y="4"/>
                  </a:lnTo>
                  <a:lnTo>
                    <a:pt x="19" y="2"/>
                  </a:lnTo>
                  <a:lnTo>
                    <a:pt x="22" y="1"/>
                  </a:lnTo>
                  <a:lnTo>
                    <a:pt x="24" y="0"/>
                  </a:lnTo>
                  <a:lnTo>
                    <a:pt x="24" y="0"/>
                  </a:lnTo>
                  <a:lnTo>
                    <a:pt x="27" y="1"/>
                  </a:lnTo>
                  <a:lnTo>
                    <a:pt x="30" y="2"/>
                  </a:lnTo>
                  <a:lnTo>
                    <a:pt x="32" y="4"/>
                  </a:lnTo>
                  <a:lnTo>
                    <a:pt x="32" y="7"/>
                  </a:lnTo>
                  <a:lnTo>
                    <a:pt x="32" y="29"/>
                  </a:lnTo>
                  <a:lnTo>
                    <a:pt x="60" y="29"/>
                  </a:lnTo>
                  <a:lnTo>
                    <a:pt x="60" y="29"/>
                  </a:lnTo>
                  <a:lnTo>
                    <a:pt x="63" y="29"/>
                  </a:lnTo>
                  <a:lnTo>
                    <a:pt x="64" y="30"/>
                  </a:lnTo>
                  <a:lnTo>
                    <a:pt x="66" y="32"/>
                  </a:lnTo>
                  <a:lnTo>
                    <a:pt x="67" y="34"/>
                  </a:lnTo>
                  <a:lnTo>
                    <a:pt x="67" y="34"/>
                  </a:lnTo>
                  <a:lnTo>
                    <a:pt x="66" y="36"/>
                  </a:lnTo>
                  <a:lnTo>
                    <a:pt x="64" y="38"/>
                  </a:lnTo>
                  <a:lnTo>
                    <a:pt x="63" y="40"/>
                  </a:lnTo>
                  <a:lnTo>
                    <a:pt x="60" y="40"/>
                  </a:lnTo>
                  <a:lnTo>
                    <a:pt x="32" y="40"/>
                  </a:lnTo>
                  <a:lnTo>
                    <a:pt x="32" y="93"/>
                  </a:lnTo>
                  <a:lnTo>
                    <a:pt x="32" y="93"/>
                  </a:lnTo>
                  <a:lnTo>
                    <a:pt x="33" y="100"/>
                  </a:lnTo>
                  <a:lnTo>
                    <a:pt x="37" y="104"/>
                  </a:lnTo>
                  <a:lnTo>
                    <a:pt x="43" y="107"/>
                  </a:lnTo>
                  <a:lnTo>
                    <a:pt x="50" y="107"/>
                  </a:lnTo>
                  <a:lnTo>
                    <a:pt x="50" y="107"/>
                  </a:lnTo>
                  <a:lnTo>
                    <a:pt x="56" y="107"/>
                  </a:lnTo>
                  <a:lnTo>
                    <a:pt x="60" y="106"/>
                  </a:lnTo>
                  <a:lnTo>
                    <a:pt x="60" y="106"/>
                  </a:lnTo>
                  <a:lnTo>
                    <a:pt x="61" y="107"/>
                  </a:lnTo>
                  <a:lnTo>
                    <a:pt x="64" y="109"/>
                  </a:lnTo>
                  <a:lnTo>
                    <a:pt x="66" y="110"/>
                  </a:lnTo>
                  <a:lnTo>
                    <a:pt x="66" y="112"/>
                  </a:lnTo>
                  <a:lnTo>
                    <a:pt x="66" y="112"/>
                  </a:lnTo>
                  <a:lnTo>
                    <a:pt x="64" y="116"/>
                  </a:lnTo>
                  <a:lnTo>
                    <a:pt x="61" y="117"/>
                  </a:lnTo>
                  <a:lnTo>
                    <a:pt x="61" y="117"/>
                  </a:lnTo>
                  <a:lnTo>
                    <a:pt x="54" y="120"/>
                  </a:lnTo>
                  <a:lnTo>
                    <a:pt x="46" y="120"/>
                  </a:lnTo>
                  <a:lnTo>
                    <a:pt x="46" y="120"/>
                  </a:lnTo>
                  <a:lnTo>
                    <a:pt x="40" y="120"/>
                  </a:lnTo>
                  <a:lnTo>
                    <a:pt x="34" y="118"/>
                  </a:lnTo>
                  <a:lnTo>
                    <a:pt x="29" y="117"/>
                  </a:lnTo>
                  <a:lnTo>
                    <a:pt x="24" y="114"/>
                  </a:lnTo>
                  <a:lnTo>
                    <a:pt x="22" y="111"/>
                  </a:lnTo>
                  <a:lnTo>
                    <a:pt x="19" y="106"/>
                  </a:lnTo>
                  <a:lnTo>
                    <a:pt x="17" y="101"/>
                  </a:lnTo>
                  <a:lnTo>
                    <a:pt x="16" y="94"/>
                  </a:lnTo>
                  <a:lnTo>
                    <a:pt x="16" y="94"/>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53"/>
            <p:cNvSpPr>
              <a:spLocks noEditPoints="1"/>
            </p:cNvSpPr>
            <p:nvPr/>
          </p:nvSpPr>
          <p:spPr bwMode="auto">
            <a:xfrm>
              <a:off x="1834" y="1636"/>
              <a:ext cx="9" cy="128"/>
            </a:xfrm>
            <a:custGeom>
              <a:avLst/>
              <a:gdLst>
                <a:gd name="T0" fmla="*/ 0 w 19"/>
                <a:gd name="T1" fmla="*/ 8 h 128"/>
                <a:gd name="T2" fmla="*/ 0 w 19"/>
                <a:gd name="T3" fmla="*/ 8 h 128"/>
                <a:gd name="T4" fmla="*/ 2 w 19"/>
                <a:gd name="T5" fmla="*/ 5 h 128"/>
                <a:gd name="T6" fmla="*/ 3 w 19"/>
                <a:gd name="T7" fmla="*/ 3 h 128"/>
                <a:gd name="T8" fmla="*/ 6 w 19"/>
                <a:gd name="T9" fmla="*/ 2 h 128"/>
                <a:gd name="T10" fmla="*/ 10 w 19"/>
                <a:gd name="T11" fmla="*/ 0 h 128"/>
                <a:gd name="T12" fmla="*/ 10 w 19"/>
                <a:gd name="T13" fmla="*/ 0 h 128"/>
                <a:gd name="T14" fmla="*/ 13 w 19"/>
                <a:gd name="T15" fmla="*/ 2 h 128"/>
                <a:gd name="T16" fmla="*/ 17 w 19"/>
                <a:gd name="T17" fmla="*/ 3 h 128"/>
                <a:gd name="T18" fmla="*/ 19 w 19"/>
                <a:gd name="T19" fmla="*/ 5 h 128"/>
                <a:gd name="T20" fmla="*/ 19 w 19"/>
                <a:gd name="T21" fmla="*/ 8 h 128"/>
                <a:gd name="T22" fmla="*/ 19 w 19"/>
                <a:gd name="T23" fmla="*/ 10 h 128"/>
                <a:gd name="T24" fmla="*/ 19 w 19"/>
                <a:gd name="T25" fmla="*/ 10 h 128"/>
                <a:gd name="T26" fmla="*/ 19 w 19"/>
                <a:gd name="T27" fmla="*/ 12 h 128"/>
                <a:gd name="T28" fmla="*/ 17 w 19"/>
                <a:gd name="T29" fmla="*/ 15 h 128"/>
                <a:gd name="T30" fmla="*/ 13 w 19"/>
                <a:gd name="T31" fmla="*/ 17 h 128"/>
                <a:gd name="T32" fmla="*/ 10 w 19"/>
                <a:gd name="T33" fmla="*/ 17 h 128"/>
                <a:gd name="T34" fmla="*/ 10 w 19"/>
                <a:gd name="T35" fmla="*/ 17 h 128"/>
                <a:gd name="T36" fmla="*/ 6 w 19"/>
                <a:gd name="T37" fmla="*/ 17 h 128"/>
                <a:gd name="T38" fmla="*/ 3 w 19"/>
                <a:gd name="T39" fmla="*/ 15 h 128"/>
                <a:gd name="T40" fmla="*/ 2 w 19"/>
                <a:gd name="T41" fmla="*/ 12 h 128"/>
                <a:gd name="T42" fmla="*/ 0 w 19"/>
                <a:gd name="T43" fmla="*/ 10 h 128"/>
                <a:gd name="T44" fmla="*/ 0 w 19"/>
                <a:gd name="T45" fmla="*/ 8 h 128"/>
                <a:gd name="T46" fmla="*/ 2 w 19"/>
                <a:gd name="T47" fmla="*/ 42 h 128"/>
                <a:gd name="T48" fmla="*/ 2 w 19"/>
                <a:gd name="T49" fmla="*/ 42 h 128"/>
                <a:gd name="T50" fmla="*/ 3 w 19"/>
                <a:gd name="T51" fmla="*/ 39 h 128"/>
                <a:gd name="T52" fmla="*/ 4 w 19"/>
                <a:gd name="T53" fmla="*/ 38 h 128"/>
                <a:gd name="T54" fmla="*/ 7 w 19"/>
                <a:gd name="T55" fmla="*/ 35 h 128"/>
                <a:gd name="T56" fmla="*/ 10 w 19"/>
                <a:gd name="T57" fmla="*/ 35 h 128"/>
                <a:gd name="T58" fmla="*/ 10 w 19"/>
                <a:gd name="T59" fmla="*/ 35 h 128"/>
                <a:gd name="T60" fmla="*/ 13 w 19"/>
                <a:gd name="T61" fmla="*/ 35 h 128"/>
                <a:gd name="T62" fmla="*/ 16 w 19"/>
                <a:gd name="T63" fmla="*/ 37 h 128"/>
                <a:gd name="T64" fmla="*/ 17 w 19"/>
                <a:gd name="T65" fmla="*/ 39 h 128"/>
                <a:gd name="T66" fmla="*/ 17 w 19"/>
                <a:gd name="T67" fmla="*/ 42 h 128"/>
                <a:gd name="T68" fmla="*/ 17 w 19"/>
                <a:gd name="T69" fmla="*/ 120 h 128"/>
                <a:gd name="T70" fmla="*/ 17 w 19"/>
                <a:gd name="T71" fmla="*/ 120 h 128"/>
                <a:gd name="T72" fmla="*/ 17 w 19"/>
                <a:gd name="T73" fmla="*/ 123 h 128"/>
                <a:gd name="T74" fmla="*/ 16 w 19"/>
                <a:gd name="T75" fmla="*/ 125 h 128"/>
                <a:gd name="T76" fmla="*/ 13 w 19"/>
                <a:gd name="T77" fmla="*/ 126 h 128"/>
                <a:gd name="T78" fmla="*/ 10 w 19"/>
                <a:gd name="T79" fmla="*/ 128 h 128"/>
                <a:gd name="T80" fmla="*/ 10 w 19"/>
                <a:gd name="T81" fmla="*/ 128 h 128"/>
                <a:gd name="T82" fmla="*/ 7 w 19"/>
                <a:gd name="T83" fmla="*/ 126 h 128"/>
                <a:gd name="T84" fmla="*/ 4 w 19"/>
                <a:gd name="T85" fmla="*/ 125 h 128"/>
                <a:gd name="T86" fmla="*/ 3 w 19"/>
                <a:gd name="T87" fmla="*/ 123 h 128"/>
                <a:gd name="T88" fmla="*/ 2 w 19"/>
                <a:gd name="T89" fmla="*/ 120 h 128"/>
                <a:gd name="T90" fmla="*/ 2 w 19"/>
                <a:gd name="T91" fmla="*/ 4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128">
                  <a:moveTo>
                    <a:pt x="0" y="8"/>
                  </a:moveTo>
                  <a:lnTo>
                    <a:pt x="0" y="8"/>
                  </a:lnTo>
                  <a:lnTo>
                    <a:pt x="2" y="5"/>
                  </a:lnTo>
                  <a:lnTo>
                    <a:pt x="3" y="3"/>
                  </a:lnTo>
                  <a:lnTo>
                    <a:pt x="6" y="2"/>
                  </a:lnTo>
                  <a:lnTo>
                    <a:pt x="10" y="0"/>
                  </a:lnTo>
                  <a:lnTo>
                    <a:pt x="10" y="0"/>
                  </a:lnTo>
                  <a:lnTo>
                    <a:pt x="13" y="2"/>
                  </a:lnTo>
                  <a:lnTo>
                    <a:pt x="17" y="3"/>
                  </a:lnTo>
                  <a:lnTo>
                    <a:pt x="19" y="5"/>
                  </a:lnTo>
                  <a:lnTo>
                    <a:pt x="19" y="8"/>
                  </a:lnTo>
                  <a:lnTo>
                    <a:pt x="19" y="10"/>
                  </a:lnTo>
                  <a:lnTo>
                    <a:pt x="19" y="10"/>
                  </a:lnTo>
                  <a:lnTo>
                    <a:pt x="19" y="12"/>
                  </a:lnTo>
                  <a:lnTo>
                    <a:pt x="17" y="15"/>
                  </a:lnTo>
                  <a:lnTo>
                    <a:pt x="13" y="17"/>
                  </a:lnTo>
                  <a:lnTo>
                    <a:pt x="10" y="17"/>
                  </a:lnTo>
                  <a:lnTo>
                    <a:pt x="10" y="17"/>
                  </a:lnTo>
                  <a:lnTo>
                    <a:pt x="6" y="17"/>
                  </a:lnTo>
                  <a:lnTo>
                    <a:pt x="3" y="15"/>
                  </a:lnTo>
                  <a:lnTo>
                    <a:pt x="2" y="12"/>
                  </a:lnTo>
                  <a:lnTo>
                    <a:pt x="0" y="10"/>
                  </a:lnTo>
                  <a:lnTo>
                    <a:pt x="0" y="8"/>
                  </a:lnTo>
                  <a:close/>
                  <a:moveTo>
                    <a:pt x="2" y="42"/>
                  </a:moveTo>
                  <a:lnTo>
                    <a:pt x="2" y="42"/>
                  </a:lnTo>
                  <a:lnTo>
                    <a:pt x="3" y="39"/>
                  </a:lnTo>
                  <a:lnTo>
                    <a:pt x="4" y="38"/>
                  </a:lnTo>
                  <a:lnTo>
                    <a:pt x="7" y="35"/>
                  </a:lnTo>
                  <a:lnTo>
                    <a:pt x="10" y="35"/>
                  </a:lnTo>
                  <a:lnTo>
                    <a:pt x="10" y="35"/>
                  </a:lnTo>
                  <a:lnTo>
                    <a:pt x="13" y="35"/>
                  </a:lnTo>
                  <a:lnTo>
                    <a:pt x="16" y="37"/>
                  </a:lnTo>
                  <a:lnTo>
                    <a:pt x="17" y="39"/>
                  </a:lnTo>
                  <a:lnTo>
                    <a:pt x="17" y="42"/>
                  </a:lnTo>
                  <a:lnTo>
                    <a:pt x="17" y="120"/>
                  </a:lnTo>
                  <a:lnTo>
                    <a:pt x="17" y="120"/>
                  </a:lnTo>
                  <a:lnTo>
                    <a:pt x="17" y="123"/>
                  </a:lnTo>
                  <a:lnTo>
                    <a:pt x="16" y="125"/>
                  </a:lnTo>
                  <a:lnTo>
                    <a:pt x="13" y="126"/>
                  </a:lnTo>
                  <a:lnTo>
                    <a:pt x="10" y="128"/>
                  </a:lnTo>
                  <a:lnTo>
                    <a:pt x="10" y="128"/>
                  </a:lnTo>
                  <a:lnTo>
                    <a:pt x="7" y="126"/>
                  </a:lnTo>
                  <a:lnTo>
                    <a:pt x="4" y="125"/>
                  </a:lnTo>
                  <a:lnTo>
                    <a:pt x="3" y="123"/>
                  </a:lnTo>
                  <a:lnTo>
                    <a:pt x="2" y="120"/>
                  </a:lnTo>
                  <a:lnTo>
                    <a:pt x="2" y="4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54"/>
            <p:cNvSpPr>
              <a:spLocks/>
            </p:cNvSpPr>
            <p:nvPr/>
          </p:nvSpPr>
          <p:spPr bwMode="auto">
            <a:xfrm>
              <a:off x="1856" y="1670"/>
              <a:ext cx="41" cy="94"/>
            </a:xfrm>
            <a:custGeom>
              <a:avLst/>
              <a:gdLst>
                <a:gd name="T0" fmla="*/ 3 w 81"/>
                <a:gd name="T1" fmla="*/ 83 h 94"/>
                <a:gd name="T2" fmla="*/ 0 w 81"/>
                <a:gd name="T3" fmla="*/ 78 h 94"/>
                <a:gd name="T4" fmla="*/ 1 w 81"/>
                <a:gd name="T5" fmla="*/ 75 h 94"/>
                <a:gd name="T6" fmla="*/ 4 w 81"/>
                <a:gd name="T7" fmla="*/ 73 h 94"/>
                <a:gd name="T8" fmla="*/ 7 w 81"/>
                <a:gd name="T9" fmla="*/ 72 h 94"/>
                <a:gd name="T10" fmla="*/ 11 w 81"/>
                <a:gd name="T11" fmla="*/ 73 h 94"/>
                <a:gd name="T12" fmla="*/ 27 w 81"/>
                <a:gd name="T13" fmla="*/ 80 h 94"/>
                <a:gd name="T14" fmla="*/ 44 w 81"/>
                <a:gd name="T15" fmla="*/ 83 h 94"/>
                <a:gd name="T16" fmla="*/ 54 w 81"/>
                <a:gd name="T17" fmla="*/ 81 h 94"/>
                <a:gd name="T18" fmla="*/ 65 w 81"/>
                <a:gd name="T19" fmla="*/ 74 h 94"/>
                <a:gd name="T20" fmla="*/ 67 w 81"/>
                <a:gd name="T21" fmla="*/ 68 h 94"/>
                <a:gd name="T22" fmla="*/ 67 w 81"/>
                <a:gd name="T23" fmla="*/ 68 h 94"/>
                <a:gd name="T24" fmla="*/ 64 w 81"/>
                <a:gd name="T25" fmla="*/ 62 h 94"/>
                <a:gd name="T26" fmla="*/ 58 w 81"/>
                <a:gd name="T27" fmla="*/ 58 h 94"/>
                <a:gd name="T28" fmla="*/ 40 w 81"/>
                <a:gd name="T29" fmla="*/ 52 h 94"/>
                <a:gd name="T30" fmla="*/ 28 w 81"/>
                <a:gd name="T31" fmla="*/ 49 h 94"/>
                <a:gd name="T32" fmla="*/ 11 w 81"/>
                <a:gd name="T33" fmla="*/ 41 h 94"/>
                <a:gd name="T34" fmla="*/ 5 w 81"/>
                <a:gd name="T35" fmla="*/ 33 h 94"/>
                <a:gd name="T36" fmla="*/ 5 w 81"/>
                <a:gd name="T37" fmla="*/ 27 h 94"/>
                <a:gd name="T38" fmla="*/ 5 w 81"/>
                <a:gd name="T39" fmla="*/ 21 h 94"/>
                <a:gd name="T40" fmla="*/ 11 w 81"/>
                <a:gd name="T41" fmla="*/ 11 h 94"/>
                <a:gd name="T42" fmla="*/ 21 w 81"/>
                <a:gd name="T43" fmla="*/ 5 h 94"/>
                <a:gd name="T44" fmla="*/ 34 w 81"/>
                <a:gd name="T45" fmla="*/ 1 h 94"/>
                <a:gd name="T46" fmla="*/ 41 w 81"/>
                <a:gd name="T47" fmla="*/ 0 h 94"/>
                <a:gd name="T48" fmla="*/ 58 w 81"/>
                <a:gd name="T49" fmla="*/ 3 h 94"/>
                <a:gd name="T50" fmla="*/ 75 w 81"/>
                <a:gd name="T51" fmla="*/ 9 h 94"/>
                <a:gd name="T52" fmla="*/ 78 w 81"/>
                <a:gd name="T53" fmla="*/ 10 h 94"/>
                <a:gd name="T54" fmla="*/ 78 w 81"/>
                <a:gd name="T55" fmla="*/ 14 h 94"/>
                <a:gd name="T56" fmla="*/ 77 w 81"/>
                <a:gd name="T57" fmla="*/ 18 h 94"/>
                <a:gd name="T58" fmla="*/ 72 w 81"/>
                <a:gd name="T59" fmla="*/ 20 h 94"/>
                <a:gd name="T60" fmla="*/ 68 w 81"/>
                <a:gd name="T61" fmla="*/ 18 h 94"/>
                <a:gd name="T62" fmla="*/ 54 w 81"/>
                <a:gd name="T63" fmla="*/ 14 h 94"/>
                <a:gd name="T64" fmla="*/ 41 w 81"/>
                <a:gd name="T65" fmla="*/ 12 h 94"/>
                <a:gd name="T66" fmla="*/ 32 w 81"/>
                <a:gd name="T67" fmla="*/ 12 h 94"/>
                <a:gd name="T68" fmla="*/ 21 w 81"/>
                <a:gd name="T69" fmla="*/ 20 h 94"/>
                <a:gd name="T70" fmla="*/ 20 w 81"/>
                <a:gd name="T71" fmla="*/ 26 h 94"/>
                <a:gd name="T72" fmla="*/ 21 w 81"/>
                <a:gd name="T73" fmla="*/ 28 h 94"/>
                <a:gd name="T74" fmla="*/ 28 w 81"/>
                <a:gd name="T75" fmla="*/ 35 h 94"/>
                <a:gd name="T76" fmla="*/ 47 w 81"/>
                <a:gd name="T77" fmla="*/ 41 h 94"/>
                <a:gd name="T78" fmla="*/ 60 w 81"/>
                <a:gd name="T79" fmla="*/ 44 h 94"/>
                <a:gd name="T80" fmla="*/ 75 w 81"/>
                <a:gd name="T81" fmla="*/ 52 h 94"/>
                <a:gd name="T82" fmla="*/ 81 w 81"/>
                <a:gd name="T83" fmla="*/ 61 h 94"/>
                <a:gd name="T84" fmla="*/ 81 w 81"/>
                <a:gd name="T85" fmla="*/ 67 h 94"/>
                <a:gd name="T86" fmla="*/ 81 w 81"/>
                <a:gd name="T87" fmla="*/ 73 h 94"/>
                <a:gd name="T88" fmla="*/ 75 w 81"/>
                <a:gd name="T89" fmla="*/ 83 h 94"/>
                <a:gd name="T90" fmla="*/ 65 w 81"/>
                <a:gd name="T91" fmla="*/ 90 h 94"/>
                <a:gd name="T92" fmla="*/ 51 w 81"/>
                <a:gd name="T93" fmla="*/ 94 h 94"/>
                <a:gd name="T94" fmla="*/ 44 w 81"/>
                <a:gd name="T95" fmla="*/ 94 h 94"/>
                <a:gd name="T96" fmla="*/ 22 w 81"/>
                <a:gd name="T97" fmla="*/ 91 h 94"/>
                <a:gd name="T98" fmla="*/ 3 w 81"/>
                <a:gd name="T99"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94">
                  <a:moveTo>
                    <a:pt x="3" y="83"/>
                  </a:moveTo>
                  <a:lnTo>
                    <a:pt x="3" y="83"/>
                  </a:lnTo>
                  <a:lnTo>
                    <a:pt x="1" y="80"/>
                  </a:lnTo>
                  <a:lnTo>
                    <a:pt x="0" y="78"/>
                  </a:lnTo>
                  <a:lnTo>
                    <a:pt x="0" y="78"/>
                  </a:lnTo>
                  <a:lnTo>
                    <a:pt x="1" y="75"/>
                  </a:lnTo>
                  <a:lnTo>
                    <a:pt x="3" y="74"/>
                  </a:lnTo>
                  <a:lnTo>
                    <a:pt x="4" y="73"/>
                  </a:lnTo>
                  <a:lnTo>
                    <a:pt x="7" y="72"/>
                  </a:lnTo>
                  <a:lnTo>
                    <a:pt x="7" y="72"/>
                  </a:lnTo>
                  <a:lnTo>
                    <a:pt x="11" y="73"/>
                  </a:lnTo>
                  <a:lnTo>
                    <a:pt x="11" y="73"/>
                  </a:lnTo>
                  <a:lnTo>
                    <a:pt x="20" y="78"/>
                  </a:lnTo>
                  <a:lnTo>
                    <a:pt x="27" y="80"/>
                  </a:lnTo>
                  <a:lnTo>
                    <a:pt x="35" y="83"/>
                  </a:lnTo>
                  <a:lnTo>
                    <a:pt x="44" y="83"/>
                  </a:lnTo>
                  <a:lnTo>
                    <a:pt x="44" y="83"/>
                  </a:lnTo>
                  <a:lnTo>
                    <a:pt x="54" y="81"/>
                  </a:lnTo>
                  <a:lnTo>
                    <a:pt x="60" y="79"/>
                  </a:lnTo>
                  <a:lnTo>
                    <a:pt x="65" y="74"/>
                  </a:lnTo>
                  <a:lnTo>
                    <a:pt x="67" y="72"/>
                  </a:lnTo>
                  <a:lnTo>
                    <a:pt x="67" y="68"/>
                  </a:lnTo>
                  <a:lnTo>
                    <a:pt x="67" y="68"/>
                  </a:lnTo>
                  <a:lnTo>
                    <a:pt x="67" y="68"/>
                  </a:lnTo>
                  <a:lnTo>
                    <a:pt x="65" y="64"/>
                  </a:lnTo>
                  <a:lnTo>
                    <a:pt x="64" y="62"/>
                  </a:lnTo>
                  <a:lnTo>
                    <a:pt x="62" y="60"/>
                  </a:lnTo>
                  <a:lnTo>
                    <a:pt x="58" y="58"/>
                  </a:lnTo>
                  <a:lnTo>
                    <a:pt x="50" y="55"/>
                  </a:lnTo>
                  <a:lnTo>
                    <a:pt x="40" y="52"/>
                  </a:lnTo>
                  <a:lnTo>
                    <a:pt x="40" y="52"/>
                  </a:lnTo>
                  <a:lnTo>
                    <a:pt x="28" y="49"/>
                  </a:lnTo>
                  <a:lnTo>
                    <a:pt x="17" y="44"/>
                  </a:lnTo>
                  <a:lnTo>
                    <a:pt x="11" y="41"/>
                  </a:lnTo>
                  <a:lnTo>
                    <a:pt x="8" y="37"/>
                  </a:lnTo>
                  <a:lnTo>
                    <a:pt x="5" y="33"/>
                  </a:lnTo>
                  <a:lnTo>
                    <a:pt x="5" y="27"/>
                  </a:lnTo>
                  <a:lnTo>
                    <a:pt x="5" y="27"/>
                  </a:lnTo>
                  <a:lnTo>
                    <a:pt x="5" y="27"/>
                  </a:lnTo>
                  <a:lnTo>
                    <a:pt x="5" y="21"/>
                  </a:lnTo>
                  <a:lnTo>
                    <a:pt x="8" y="16"/>
                  </a:lnTo>
                  <a:lnTo>
                    <a:pt x="11" y="11"/>
                  </a:lnTo>
                  <a:lnTo>
                    <a:pt x="15" y="8"/>
                  </a:lnTo>
                  <a:lnTo>
                    <a:pt x="21" y="5"/>
                  </a:lnTo>
                  <a:lnTo>
                    <a:pt x="27" y="3"/>
                  </a:lnTo>
                  <a:lnTo>
                    <a:pt x="34" y="1"/>
                  </a:lnTo>
                  <a:lnTo>
                    <a:pt x="41" y="0"/>
                  </a:lnTo>
                  <a:lnTo>
                    <a:pt x="41" y="0"/>
                  </a:lnTo>
                  <a:lnTo>
                    <a:pt x="50" y="1"/>
                  </a:lnTo>
                  <a:lnTo>
                    <a:pt x="58" y="3"/>
                  </a:lnTo>
                  <a:lnTo>
                    <a:pt x="67" y="5"/>
                  </a:lnTo>
                  <a:lnTo>
                    <a:pt x="75" y="9"/>
                  </a:lnTo>
                  <a:lnTo>
                    <a:pt x="75" y="9"/>
                  </a:lnTo>
                  <a:lnTo>
                    <a:pt x="78" y="10"/>
                  </a:lnTo>
                  <a:lnTo>
                    <a:pt x="78" y="14"/>
                  </a:lnTo>
                  <a:lnTo>
                    <a:pt x="78" y="14"/>
                  </a:lnTo>
                  <a:lnTo>
                    <a:pt x="78" y="16"/>
                  </a:lnTo>
                  <a:lnTo>
                    <a:pt x="77" y="18"/>
                  </a:lnTo>
                  <a:lnTo>
                    <a:pt x="75" y="20"/>
                  </a:lnTo>
                  <a:lnTo>
                    <a:pt x="72" y="20"/>
                  </a:lnTo>
                  <a:lnTo>
                    <a:pt x="72" y="20"/>
                  </a:lnTo>
                  <a:lnTo>
                    <a:pt x="68" y="18"/>
                  </a:lnTo>
                  <a:lnTo>
                    <a:pt x="68" y="18"/>
                  </a:lnTo>
                  <a:lnTo>
                    <a:pt x="54" y="14"/>
                  </a:lnTo>
                  <a:lnTo>
                    <a:pt x="48" y="12"/>
                  </a:lnTo>
                  <a:lnTo>
                    <a:pt x="41" y="12"/>
                  </a:lnTo>
                  <a:lnTo>
                    <a:pt x="41" y="12"/>
                  </a:lnTo>
                  <a:lnTo>
                    <a:pt x="32" y="12"/>
                  </a:lnTo>
                  <a:lnTo>
                    <a:pt x="25" y="16"/>
                  </a:lnTo>
                  <a:lnTo>
                    <a:pt x="21" y="20"/>
                  </a:lnTo>
                  <a:lnTo>
                    <a:pt x="20" y="24"/>
                  </a:lnTo>
                  <a:lnTo>
                    <a:pt x="20" y="26"/>
                  </a:lnTo>
                  <a:lnTo>
                    <a:pt x="20" y="26"/>
                  </a:lnTo>
                  <a:lnTo>
                    <a:pt x="21" y="28"/>
                  </a:lnTo>
                  <a:lnTo>
                    <a:pt x="22" y="31"/>
                  </a:lnTo>
                  <a:lnTo>
                    <a:pt x="28" y="35"/>
                  </a:lnTo>
                  <a:lnTo>
                    <a:pt x="37" y="38"/>
                  </a:lnTo>
                  <a:lnTo>
                    <a:pt x="47" y="41"/>
                  </a:lnTo>
                  <a:lnTo>
                    <a:pt x="47" y="41"/>
                  </a:lnTo>
                  <a:lnTo>
                    <a:pt x="60" y="44"/>
                  </a:lnTo>
                  <a:lnTo>
                    <a:pt x="71" y="49"/>
                  </a:lnTo>
                  <a:lnTo>
                    <a:pt x="75" y="52"/>
                  </a:lnTo>
                  <a:lnTo>
                    <a:pt x="78" y="56"/>
                  </a:lnTo>
                  <a:lnTo>
                    <a:pt x="81" y="61"/>
                  </a:lnTo>
                  <a:lnTo>
                    <a:pt x="81" y="67"/>
                  </a:lnTo>
                  <a:lnTo>
                    <a:pt x="81" y="67"/>
                  </a:lnTo>
                  <a:lnTo>
                    <a:pt x="81" y="67"/>
                  </a:lnTo>
                  <a:lnTo>
                    <a:pt x="81" y="73"/>
                  </a:lnTo>
                  <a:lnTo>
                    <a:pt x="78" y="79"/>
                  </a:lnTo>
                  <a:lnTo>
                    <a:pt x="75" y="83"/>
                  </a:lnTo>
                  <a:lnTo>
                    <a:pt x="71" y="88"/>
                  </a:lnTo>
                  <a:lnTo>
                    <a:pt x="65" y="90"/>
                  </a:lnTo>
                  <a:lnTo>
                    <a:pt x="58" y="92"/>
                  </a:lnTo>
                  <a:lnTo>
                    <a:pt x="51" y="94"/>
                  </a:lnTo>
                  <a:lnTo>
                    <a:pt x="44" y="94"/>
                  </a:lnTo>
                  <a:lnTo>
                    <a:pt x="44" y="94"/>
                  </a:lnTo>
                  <a:lnTo>
                    <a:pt x="32" y="94"/>
                  </a:lnTo>
                  <a:lnTo>
                    <a:pt x="22" y="91"/>
                  </a:lnTo>
                  <a:lnTo>
                    <a:pt x="13" y="88"/>
                  </a:lnTo>
                  <a:lnTo>
                    <a:pt x="3" y="83"/>
                  </a:lnTo>
                  <a:lnTo>
                    <a:pt x="3" y="8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55"/>
            <p:cNvSpPr>
              <a:spLocks/>
            </p:cNvSpPr>
            <p:nvPr/>
          </p:nvSpPr>
          <p:spPr bwMode="auto">
            <a:xfrm>
              <a:off x="1938" y="1634"/>
              <a:ext cx="33" cy="130"/>
            </a:xfrm>
            <a:custGeom>
              <a:avLst/>
              <a:gdLst>
                <a:gd name="T0" fmla="*/ 7 w 65"/>
                <a:gd name="T1" fmla="*/ 50 h 130"/>
                <a:gd name="T2" fmla="*/ 4 w 65"/>
                <a:gd name="T3" fmla="*/ 50 h 130"/>
                <a:gd name="T4" fmla="*/ 0 w 65"/>
                <a:gd name="T5" fmla="*/ 46 h 130"/>
                <a:gd name="T6" fmla="*/ 0 w 65"/>
                <a:gd name="T7" fmla="*/ 44 h 130"/>
                <a:gd name="T8" fmla="*/ 1 w 65"/>
                <a:gd name="T9" fmla="*/ 40 h 130"/>
                <a:gd name="T10" fmla="*/ 7 w 65"/>
                <a:gd name="T11" fmla="*/ 39 h 130"/>
                <a:gd name="T12" fmla="*/ 15 w 65"/>
                <a:gd name="T13" fmla="*/ 30 h 130"/>
                <a:gd name="T14" fmla="*/ 15 w 65"/>
                <a:gd name="T15" fmla="*/ 23 h 130"/>
                <a:gd name="T16" fmla="*/ 19 w 65"/>
                <a:gd name="T17" fmla="*/ 12 h 130"/>
                <a:gd name="T18" fmla="*/ 24 w 65"/>
                <a:gd name="T19" fmla="*/ 7 h 130"/>
                <a:gd name="T20" fmla="*/ 34 w 65"/>
                <a:gd name="T21" fmla="*/ 2 h 130"/>
                <a:gd name="T22" fmla="*/ 47 w 65"/>
                <a:gd name="T23" fmla="*/ 0 h 130"/>
                <a:gd name="T24" fmla="*/ 59 w 65"/>
                <a:gd name="T25" fmla="*/ 1 h 130"/>
                <a:gd name="T26" fmla="*/ 64 w 65"/>
                <a:gd name="T27" fmla="*/ 4 h 130"/>
                <a:gd name="T28" fmla="*/ 65 w 65"/>
                <a:gd name="T29" fmla="*/ 7 h 130"/>
                <a:gd name="T30" fmla="*/ 64 w 65"/>
                <a:gd name="T31" fmla="*/ 10 h 130"/>
                <a:gd name="T32" fmla="*/ 61 w 65"/>
                <a:gd name="T33" fmla="*/ 12 h 130"/>
                <a:gd name="T34" fmla="*/ 58 w 65"/>
                <a:gd name="T35" fmla="*/ 13 h 130"/>
                <a:gd name="T36" fmla="*/ 48 w 65"/>
                <a:gd name="T37" fmla="*/ 12 h 130"/>
                <a:gd name="T38" fmla="*/ 38 w 65"/>
                <a:gd name="T39" fmla="*/ 14 h 130"/>
                <a:gd name="T40" fmla="*/ 31 w 65"/>
                <a:gd name="T41" fmla="*/ 23 h 130"/>
                <a:gd name="T42" fmla="*/ 31 w 65"/>
                <a:gd name="T43" fmla="*/ 39 h 130"/>
                <a:gd name="T44" fmla="*/ 58 w 65"/>
                <a:gd name="T45" fmla="*/ 39 h 130"/>
                <a:gd name="T46" fmla="*/ 62 w 65"/>
                <a:gd name="T47" fmla="*/ 40 h 130"/>
                <a:gd name="T48" fmla="*/ 65 w 65"/>
                <a:gd name="T49" fmla="*/ 45 h 130"/>
                <a:gd name="T50" fmla="*/ 64 w 65"/>
                <a:gd name="T51" fmla="*/ 46 h 130"/>
                <a:gd name="T52" fmla="*/ 61 w 65"/>
                <a:gd name="T53" fmla="*/ 50 h 130"/>
                <a:gd name="T54" fmla="*/ 31 w 65"/>
                <a:gd name="T55" fmla="*/ 50 h 130"/>
                <a:gd name="T56" fmla="*/ 31 w 65"/>
                <a:gd name="T57" fmla="*/ 122 h 130"/>
                <a:gd name="T58" fmla="*/ 28 w 65"/>
                <a:gd name="T59" fmla="*/ 127 h 130"/>
                <a:gd name="T60" fmla="*/ 22 w 65"/>
                <a:gd name="T61" fmla="*/ 130 h 130"/>
                <a:gd name="T62" fmla="*/ 19 w 65"/>
                <a:gd name="T63" fmla="*/ 128 h 130"/>
                <a:gd name="T64" fmla="*/ 15 w 65"/>
                <a:gd name="T65" fmla="*/ 125 h 130"/>
                <a:gd name="T66" fmla="*/ 15 w 65"/>
                <a:gd name="T67" fmla="*/ 5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30">
                  <a:moveTo>
                    <a:pt x="15" y="50"/>
                  </a:moveTo>
                  <a:lnTo>
                    <a:pt x="7" y="50"/>
                  </a:lnTo>
                  <a:lnTo>
                    <a:pt x="7" y="50"/>
                  </a:lnTo>
                  <a:lnTo>
                    <a:pt x="4" y="50"/>
                  </a:lnTo>
                  <a:lnTo>
                    <a:pt x="1" y="48"/>
                  </a:lnTo>
                  <a:lnTo>
                    <a:pt x="0" y="46"/>
                  </a:lnTo>
                  <a:lnTo>
                    <a:pt x="0" y="44"/>
                  </a:lnTo>
                  <a:lnTo>
                    <a:pt x="0" y="44"/>
                  </a:lnTo>
                  <a:lnTo>
                    <a:pt x="0" y="42"/>
                  </a:lnTo>
                  <a:lnTo>
                    <a:pt x="1" y="40"/>
                  </a:lnTo>
                  <a:lnTo>
                    <a:pt x="4" y="39"/>
                  </a:lnTo>
                  <a:lnTo>
                    <a:pt x="7" y="39"/>
                  </a:lnTo>
                  <a:lnTo>
                    <a:pt x="15" y="39"/>
                  </a:lnTo>
                  <a:lnTo>
                    <a:pt x="15" y="30"/>
                  </a:lnTo>
                  <a:lnTo>
                    <a:pt x="15" y="30"/>
                  </a:lnTo>
                  <a:lnTo>
                    <a:pt x="15" y="23"/>
                  </a:lnTo>
                  <a:lnTo>
                    <a:pt x="17" y="17"/>
                  </a:lnTo>
                  <a:lnTo>
                    <a:pt x="19" y="12"/>
                  </a:lnTo>
                  <a:lnTo>
                    <a:pt x="24" y="7"/>
                  </a:lnTo>
                  <a:lnTo>
                    <a:pt x="24" y="7"/>
                  </a:lnTo>
                  <a:lnTo>
                    <a:pt x="28" y="5"/>
                  </a:lnTo>
                  <a:lnTo>
                    <a:pt x="34" y="2"/>
                  </a:lnTo>
                  <a:lnTo>
                    <a:pt x="39" y="1"/>
                  </a:lnTo>
                  <a:lnTo>
                    <a:pt x="47" y="0"/>
                  </a:lnTo>
                  <a:lnTo>
                    <a:pt x="47" y="0"/>
                  </a:lnTo>
                  <a:lnTo>
                    <a:pt x="59" y="1"/>
                  </a:lnTo>
                  <a:lnTo>
                    <a:pt x="59" y="1"/>
                  </a:lnTo>
                  <a:lnTo>
                    <a:pt x="64" y="4"/>
                  </a:lnTo>
                  <a:lnTo>
                    <a:pt x="65" y="5"/>
                  </a:lnTo>
                  <a:lnTo>
                    <a:pt x="65" y="7"/>
                  </a:lnTo>
                  <a:lnTo>
                    <a:pt x="65" y="7"/>
                  </a:lnTo>
                  <a:lnTo>
                    <a:pt x="64" y="10"/>
                  </a:lnTo>
                  <a:lnTo>
                    <a:pt x="62" y="11"/>
                  </a:lnTo>
                  <a:lnTo>
                    <a:pt x="61" y="12"/>
                  </a:lnTo>
                  <a:lnTo>
                    <a:pt x="58" y="13"/>
                  </a:lnTo>
                  <a:lnTo>
                    <a:pt x="58" y="13"/>
                  </a:lnTo>
                  <a:lnTo>
                    <a:pt x="48" y="12"/>
                  </a:lnTo>
                  <a:lnTo>
                    <a:pt x="48" y="12"/>
                  </a:lnTo>
                  <a:lnTo>
                    <a:pt x="41" y="13"/>
                  </a:lnTo>
                  <a:lnTo>
                    <a:pt x="38" y="14"/>
                  </a:lnTo>
                  <a:lnTo>
                    <a:pt x="35" y="17"/>
                  </a:lnTo>
                  <a:lnTo>
                    <a:pt x="31" y="23"/>
                  </a:lnTo>
                  <a:lnTo>
                    <a:pt x="31" y="31"/>
                  </a:lnTo>
                  <a:lnTo>
                    <a:pt x="31" y="39"/>
                  </a:lnTo>
                  <a:lnTo>
                    <a:pt x="58" y="39"/>
                  </a:lnTo>
                  <a:lnTo>
                    <a:pt x="58" y="39"/>
                  </a:lnTo>
                  <a:lnTo>
                    <a:pt x="61" y="39"/>
                  </a:lnTo>
                  <a:lnTo>
                    <a:pt x="62" y="40"/>
                  </a:lnTo>
                  <a:lnTo>
                    <a:pt x="64" y="42"/>
                  </a:lnTo>
                  <a:lnTo>
                    <a:pt x="65" y="45"/>
                  </a:lnTo>
                  <a:lnTo>
                    <a:pt x="65" y="45"/>
                  </a:lnTo>
                  <a:lnTo>
                    <a:pt x="64" y="46"/>
                  </a:lnTo>
                  <a:lnTo>
                    <a:pt x="62" y="48"/>
                  </a:lnTo>
                  <a:lnTo>
                    <a:pt x="61" y="50"/>
                  </a:lnTo>
                  <a:lnTo>
                    <a:pt x="58" y="50"/>
                  </a:lnTo>
                  <a:lnTo>
                    <a:pt x="31" y="50"/>
                  </a:lnTo>
                  <a:lnTo>
                    <a:pt x="31" y="122"/>
                  </a:lnTo>
                  <a:lnTo>
                    <a:pt x="31" y="122"/>
                  </a:lnTo>
                  <a:lnTo>
                    <a:pt x="29" y="125"/>
                  </a:lnTo>
                  <a:lnTo>
                    <a:pt x="28" y="127"/>
                  </a:lnTo>
                  <a:lnTo>
                    <a:pt x="25" y="128"/>
                  </a:lnTo>
                  <a:lnTo>
                    <a:pt x="22" y="130"/>
                  </a:lnTo>
                  <a:lnTo>
                    <a:pt x="22" y="130"/>
                  </a:lnTo>
                  <a:lnTo>
                    <a:pt x="19" y="128"/>
                  </a:lnTo>
                  <a:lnTo>
                    <a:pt x="17" y="127"/>
                  </a:lnTo>
                  <a:lnTo>
                    <a:pt x="15" y="125"/>
                  </a:lnTo>
                  <a:lnTo>
                    <a:pt x="15" y="122"/>
                  </a:lnTo>
                  <a:lnTo>
                    <a:pt x="15" y="5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56"/>
            <p:cNvSpPr>
              <a:spLocks noEditPoints="1"/>
            </p:cNvSpPr>
            <p:nvPr/>
          </p:nvSpPr>
          <p:spPr bwMode="auto">
            <a:xfrm>
              <a:off x="1975" y="1671"/>
              <a:ext cx="47" cy="94"/>
            </a:xfrm>
            <a:custGeom>
              <a:avLst/>
              <a:gdLst>
                <a:gd name="T0" fmla="*/ 0 w 94"/>
                <a:gd name="T1" fmla="*/ 65 h 94"/>
                <a:gd name="T2" fmla="*/ 2 w 94"/>
                <a:gd name="T3" fmla="*/ 59 h 94"/>
                <a:gd name="T4" fmla="*/ 7 w 94"/>
                <a:gd name="T5" fmla="*/ 48 h 94"/>
                <a:gd name="T6" fmla="*/ 20 w 94"/>
                <a:gd name="T7" fmla="*/ 40 h 94"/>
                <a:gd name="T8" fmla="*/ 36 w 94"/>
                <a:gd name="T9" fmla="*/ 36 h 94"/>
                <a:gd name="T10" fmla="*/ 46 w 94"/>
                <a:gd name="T11" fmla="*/ 36 h 94"/>
                <a:gd name="T12" fmla="*/ 79 w 94"/>
                <a:gd name="T13" fmla="*/ 39 h 94"/>
                <a:gd name="T14" fmla="*/ 79 w 94"/>
                <a:gd name="T15" fmla="*/ 37 h 94"/>
                <a:gd name="T16" fmla="*/ 77 w 94"/>
                <a:gd name="T17" fmla="*/ 26 h 94"/>
                <a:gd name="T18" fmla="*/ 70 w 94"/>
                <a:gd name="T19" fmla="*/ 17 h 94"/>
                <a:gd name="T20" fmla="*/ 60 w 94"/>
                <a:gd name="T21" fmla="*/ 14 h 94"/>
                <a:gd name="T22" fmla="*/ 47 w 94"/>
                <a:gd name="T23" fmla="*/ 11 h 94"/>
                <a:gd name="T24" fmla="*/ 39 w 94"/>
                <a:gd name="T25" fmla="*/ 13 h 94"/>
                <a:gd name="T26" fmla="*/ 20 w 94"/>
                <a:gd name="T27" fmla="*/ 17 h 94"/>
                <a:gd name="T28" fmla="*/ 17 w 94"/>
                <a:gd name="T29" fmla="*/ 17 h 94"/>
                <a:gd name="T30" fmla="*/ 14 w 94"/>
                <a:gd name="T31" fmla="*/ 17 h 94"/>
                <a:gd name="T32" fmla="*/ 10 w 94"/>
                <a:gd name="T33" fmla="*/ 14 h 94"/>
                <a:gd name="T34" fmla="*/ 10 w 94"/>
                <a:gd name="T35" fmla="*/ 11 h 94"/>
                <a:gd name="T36" fmla="*/ 14 w 94"/>
                <a:gd name="T37" fmla="*/ 7 h 94"/>
                <a:gd name="T38" fmla="*/ 22 w 94"/>
                <a:gd name="T39" fmla="*/ 3 h 94"/>
                <a:gd name="T40" fmla="*/ 39 w 94"/>
                <a:gd name="T41" fmla="*/ 0 h 94"/>
                <a:gd name="T42" fmla="*/ 49 w 94"/>
                <a:gd name="T43" fmla="*/ 0 h 94"/>
                <a:gd name="T44" fmla="*/ 69 w 94"/>
                <a:gd name="T45" fmla="*/ 3 h 94"/>
                <a:gd name="T46" fmla="*/ 83 w 94"/>
                <a:gd name="T47" fmla="*/ 10 h 94"/>
                <a:gd name="T48" fmla="*/ 87 w 94"/>
                <a:gd name="T49" fmla="*/ 15 h 94"/>
                <a:gd name="T50" fmla="*/ 93 w 94"/>
                <a:gd name="T51" fmla="*/ 28 h 94"/>
                <a:gd name="T52" fmla="*/ 94 w 94"/>
                <a:gd name="T53" fmla="*/ 85 h 94"/>
                <a:gd name="T54" fmla="*/ 93 w 94"/>
                <a:gd name="T55" fmla="*/ 88 h 94"/>
                <a:gd name="T56" fmla="*/ 89 w 94"/>
                <a:gd name="T57" fmla="*/ 91 h 94"/>
                <a:gd name="T58" fmla="*/ 86 w 94"/>
                <a:gd name="T59" fmla="*/ 93 h 94"/>
                <a:gd name="T60" fmla="*/ 80 w 94"/>
                <a:gd name="T61" fmla="*/ 90 h 94"/>
                <a:gd name="T62" fmla="*/ 79 w 94"/>
                <a:gd name="T63" fmla="*/ 87 h 94"/>
                <a:gd name="T64" fmla="*/ 79 w 94"/>
                <a:gd name="T65" fmla="*/ 78 h 94"/>
                <a:gd name="T66" fmla="*/ 64 w 94"/>
                <a:gd name="T67" fmla="*/ 89 h 94"/>
                <a:gd name="T68" fmla="*/ 40 w 94"/>
                <a:gd name="T69" fmla="*/ 94 h 94"/>
                <a:gd name="T70" fmla="*/ 33 w 94"/>
                <a:gd name="T71" fmla="*/ 93 h 94"/>
                <a:gd name="T72" fmla="*/ 19 w 94"/>
                <a:gd name="T73" fmla="*/ 89 h 94"/>
                <a:gd name="T74" fmla="*/ 7 w 94"/>
                <a:gd name="T75" fmla="*/ 82 h 94"/>
                <a:gd name="T76" fmla="*/ 2 w 94"/>
                <a:gd name="T77" fmla="*/ 72 h 94"/>
                <a:gd name="T78" fmla="*/ 0 w 94"/>
                <a:gd name="T79" fmla="*/ 65 h 94"/>
                <a:gd name="T80" fmla="*/ 79 w 94"/>
                <a:gd name="T81" fmla="*/ 59 h 94"/>
                <a:gd name="T82" fmla="*/ 79 w 94"/>
                <a:gd name="T83" fmla="*/ 49 h 94"/>
                <a:gd name="T84" fmla="*/ 47 w 94"/>
                <a:gd name="T85" fmla="*/ 45 h 94"/>
                <a:gd name="T86" fmla="*/ 40 w 94"/>
                <a:gd name="T87" fmla="*/ 47 h 94"/>
                <a:gd name="T88" fmla="*/ 29 w 94"/>
                <a:gd name="T89" fmla="*/ 49 h 94"/>
                <a:gd name="T90" fmla="*/ 22 w 94"/>
                <a:gd name="T91" fmla="*/ 54 h 94"/>
                <a:gd name="T92" fmla="*/ 17 w 94"/>
                <a:gd name="T93" fmla="*/ 60 h 94"/>
                <a:gd name="T94" fmla="*/ 17 w 94"/>
                <a:gd name="T95" fmla="*/ 65 h 94"/>
                <a:gd name="T96" fmla="*/ 17 w 94"/>
                <a:gd name="T97" fmla="*/ 68 h 94"/>
                <a:gd name="T98" fmla="*/ 22 w 94"/>
                <a:gd name="T99" fmla="*/ 76 h 94"/>
                <a:gd name="T100" fmla="*/ 33 w 94"/>
                <a:gd name="T101" fmla="*/ 82 h 94"/>
                <a:gd name="T102" fmla="*/ 43 w 94"/>
                <a:gd name="T103" fmla="*/ 83 h 94"/>
                <a:gd name="T104" fmla="*/ 57 w 94"/>
                <a:gd name="T105" fmla="*/ 80 h 94"/>
                <a:gd name="T106" fmla="*/ 69 w 94"/>
                <a:gd name="T107" fmla="*/ 76 h 94"/>
                <a:gd name="T108" fmla="*/ 76 w 94"/>
                <a:gd name="T109" fmla="*/ 68 h 94"/>
                <a:gd name="T110" fmla="*/ 79 w 94"/>
                <a:gd name="T111" fmla="*/ 59 h 94"/>
                <a:gd name="T112" fmla="*/ 79 w 94"/>
                <a:gd name="T113"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94">
                  <a:moveTo>
                    <a:pt x="0" y="65"/>
                  </a:moveTo>
                  <a:lnTo>
                    <a:pt x="0" y="65"/>
                  </a:lnTo>
                  <a:lnTo>
                    <a:pt x="0" y="65"/>
                  </a:lnTo>
                  <a:lnTo>
                    <a:pt x="2" y="59"/>
                  </a:lnTo>
                  <a:lnTo>
                    <a:pt x="4" y="53"/>
                  </a:lnTo>
                  <a:lnTo>
                    <a:pt x="7" y="48"/>
                  </a:lnTo>
                  <a:lnTo>
                    <a:pt x="13" y="43"/>
                  </a:lnTo>
                  <a:lnTo>
                    <a:pt x="20" y="40"/>
                  </a:lnTo>
                  <a:lnTo>
                    <a:pt x="27" y="38"/>
                  </a:lnTo>
                  <a:lnTo>
                    <a:pt x="36" y="36"/>
                  </a:lnTo>
                  <a:lnTo>
                    <a:pt x="46" y="36"/>
                  </a:lnTo>
                  <a:lnTo>
                    <a:pt x="46" y="36"/>
                  </a:lnTo>
                  <a:lnTo>
                    <a:pt x="64" y="37"/>
                  </a:lnTo>
                  <a:lnTo>
                    <a:pt x="79" y="39"/>
                  </a:lnTo>
                  <a:lnTo>
                    <a:pt x="79" y="37"/>
                  </a:lnTo>
                  <a:lnTo>
                    <a:pt x="79" y="37"/>
                  </a:lnTo>
                  <a:lnTo>
                    <a:pt x="79" y="31"/>
                  </a:lnTo>
                  <a:lnTo>
                    <a:pt x="77" y="26"/>
                  </a:lnTo>
                  <a:lnTo>
                    <a:pt x="74" y="21"/>
                  </a:lnTo>
                  <a:lnTo>
                    <a:pt x="70" y="17"/>
                  </a:lnTo>
                  <a:lnTo>
                    <a:pt x="66" y="15"/>
                  </a:lnTo>
                  <a:lnTo>
                    <a:pt x="60" y="14"/>
                  </a:lnTo>
                  <a:lnTo>
                    <a:pt x="54" y="13"/>
                  </a:lnTo>
                  <a:lnTo>
                    <a:pt x="47" y="11"/>
                  </a:lnTo>
                  <a:lnTo>
                    <a:pt x="47" y="11"/>
                  </a:lnTo>
                  <a:lnTo>
                    <a:pt x="39" y="13"/>
                  </a:lnTo>
                  <a:lnTo>
                    <a:pt x="32" y="14"/>
                  </a:lnTo>
                  <a:lnTo>
                    <a:pt x="20" y="17"/>
                  </a:lnTo>
                  <a:lnTo>
                    <a:pt x="20" y="17"/>
                  </a:lnTo>
                  <a:lnTo>
                    <a:pt x="17" y="17"/>
                  </a:lnTo>
                  <a:lnTo>
                    <a:pt x="17" y="17"/>
                  </a:lnTo>
                  <a:lnTo>
                    <a:pt x="14" y="17"/>
                  </a:lnTo>
                  <a:lnTo>
                    <a:pt x="12" y="16"/>
                  </a:lnTo>
                  <a:lnTo>
                    <a:pt x="10" y="14"/>
                  </a:lnTo>
                  <a:lnTo>
                    <a:pt x="10" y="11"/>
                  </a:lnTo>
                  <a:lnTo>
                    <a:pt x="10" y="11"/>
                  </a:lnTo>
                  <a:lnTo>
                    <a:pt x="12" y="8"/>
                  </a:lnTo>
                  <a:lnTo>
                    <a:pt x="14" y="7"/>
                  </a:lnTo>
                  <a:lnTo>
                    <a:pt x="14" y="7"/>
                  </a:lnTo>
                  <a:lnTo>
                    <a:pt x="22" y="3"/>
                  </a:lnTo>
                  <a:lnTo>
                    <a:pt x="30" y="2"/>
                  </a:lnTo>
                  <a:lnTo>
                    <a:pt x="39" y="0"/>
                  </a:lnTo>
                  <a:lnTo>
                    <a:pt x="49" y="0"/>
                  </a:lnTo>
                  <a:lnTo>
                    <a:pt x="49" y="0"/>
                  </a:lnTo>
                  <a:lnTo>
                    <a:pt x="59" y="0"/>
                  </a:lnTo>
                  <a:lnTo>
                    <a:pt x="69" y="3"/>
                  </a:lnTo>
                  <a:lnTo>
                    <a:pt x="76" y="5"/>
                  </a:lnTo>
                  <a:lnTo>
                    <a:pt x="83" y="10"/>
                  </a:lnTo>
                  <a:lnTo>
                    <a:pt x="83" y="10"/>
                  </a:lnTo>
                  <a:lnTo>
                    <a:pt x="87" y="15"/>
                  </a:lnTo>
                  <a:lnTo>
                    <a:pt x="91" y="21"/>
                  </a:lnTo>
                  <a:lnTo>
                    <a:pt x="93" y="28"/>
                  </a:lnTo>
                  <a:lnTo>
                    <a:pt x="94" y="37"/>
                  </a:lnTo>
                  <a:lnTo>
                    <a:pt x="94" y="85"/>
                  </a:lnTo>
                  <a:lnTo>
                    <a:pt x="94" y="85"/>
                  </a:lnTo>
                  <a:lnTo>
                    <a:pt x="93" y="88"/>
                  </a:lnTo>
                  <a:lnTo>
                    <a:pt x="91" y="90"/>
                  </a:lnTo>
                  <a:lnTo>
                    <a:pt x="89" y="91"/>
                  </a:lnTo>
                  <a:lnTo>
                    <a:pt x="86" y="93"/>
                  </a:lnTo>
                  <a:lnTo>
                    <a:pt x="86" y="93"/>
                  </a:lnTo>
                  <a:lnTo>
                    <a:pt x="83" y="91"/>
                  </a:lnTo>
                  <a:lnTo>
                    <a:pt x="80" y="90"/>
                  </a:lnTo>
                  <a:lnTo>
                    <a:pt x="79" y="89"/>
                  </a:lnTo>
                  <a:lnTo>
                    <a:pt x="79" y="87"/>
                  </a:lnTo>
                  <a:lnTo>
                    <a:pt x="79" y="78"/>
                  </a:lnTo>
                  <a:lnTo>
                    <a:pt x="79" y="78"/>
                  </a:lnTo>
                  <a:lnTo>
                    <a:pt x="71" y="84"/>
                  </a:lnTo>
                  <a:lnTo>
                    <a:pt x="64" y="89"/>
                  </a:lnTo>
                  <a:lnTo>
                    <a:pt x="53" y="93"/>
                  </a:lnTo>
                  <a:lnTo>
                    <a:pt x="40" y="94"/>
                  </a:lnTo>
                  <a:lnTo>
                    <a:pt x="40" y="94"/>
                  </a:lnTo>
                  <a:lnTo>
                    <a:pt x="33" y="93"/>
                  </a:lnTo>
                  <a:lnTo>
                    <a:pt x="26" y="91"/>
                  </a:lnTo>
                  <a:lnTo>
                    <a:pt x="19" y="89"/>
                  </a:lnTo>
                  <a:lnTo>
                    <a:pt x="13" y="87"/>
                  </a:lnTo>
                  <a:lnTo>
                    <a:pt x="7" y="82"/>
                  </a:lnTo>
                  <a:lnTo>
                    <a:pt x="4" y="77"/>
                  </a:lnTo>
                  <a:lnTo>
                    <a:pt x="2" y="72"/>
                  </a:lnTo>
                  <a:lnTo>
                    <a:pt x="0" y="65"/>
                  </a:lnTo>
                  <a:lnTo>
                    <a:pt x="0" y="65"/>
                  </a:lnTo>
                  <a:lnTo>
                    <a:pt x="0" y="65"/>
                  </a:lnTo>
                  <a:close/>
                  <a:moveTo>
                    <a:pt x="79" y="59"/>
                  </a:moveTo>
                  <a:lnTo>
                    <a:pt x="79" y="49"/>
                  </a:lnTo>
                  <a:lnTo>
                    <a:pt x="79" y="49"/>
                  </a:lnTo>
                  <a:lnTo>
                    <a:pt x="66" y="47"/>
                  </a:lnTo>
                  <a:lnTo>
                    <a:pt x="47" y="45"/>
                  </a:lnTo>
                  <a:lnTo>
                    <a:pt x="47" y="45"/>
                  </a:lnTo>
                  <a:lnTo>
                    <a:pt x="40" y="47"/>
                  </a:lnTo>
                  <a:lnTo>
                    <a:pt x="34" y="47"/>
                  </a:lnTo>
                  <a:lnTo>
                    <a:pt x="29" y="49"/>
                  </a:lnTo>
                  <a:lnTo>
                    <a:pt x="24" y="50"/>
                  </a:lnTo>
                  <a:lnTo>
                    <a:pt x="22" y="54"/>
                  </a:lnTo>
                  <a:lnTo>
                    <a:pt x="19" y="56"/>
                  </a:lnTo>
                  <a:lnTo>
                    <a:pt x="17" y="60"/>
                  </a:lnTo>
                  <a:lnTo>
                    <a:pt x="17" y="65"/>
                  </a:lnTo>
                  <a:lnTo>
                    <a:pt x="17" y="65"/>
                  </a:lnTo>
                  <a:lnTo>
                    <a:pt x="17" y="65"/>
                  </a:lnTo>
                  <a:lnTo>
                    <a:pt x="17" y="68"/>
                  </a:lnTo>
                  <a:lnTo>
                    <a:pt x="19" y="72"/>
                  </a:lnTo>
                  <a:lnTo>
                    <a:pt x="22" y="76"/>
                  </a:lnTo>
                  <a:lnTo>
                    <a:pt x="24" y="78"/>
                  </a:lnTo>
                  <a:lnTo>
                    <a:pt x="33" y="82"/>
                  </a:lnTo>
                  <a:lnTo>
                    <a:pt x="43" y="83"/>
                  </a:lnTo>
                  <a:lnTo>
                    <a:pt x="43" y="83"/>
                  </a:lnTo>
                  <a:lnTo>
                    <a:pt x="50" y="82"/>
                  </a:lnTo>
                  <a:lnTo>
                    <a:pt x="57" y="80"/>
                  </a:lnTo>
                  <a:lnTo>
                    <a:pt x="63" y="79"/>
                  </a:lnTo>
                  <a:lnTo>
                    <a:pt x="69" y="76"/>
                  </a:lnTo>
                  <a:lnTo>
                    <a:pt x="73" y="72"/>
                  </a:lnTo>
                  <a:lnTo>
                    <a:pt x="76" y="68"/>
                  </a:lnTo>
                  <a:lnTo>
                    <a:pt x="79" y="63"/>
                  </a:lnTo>
                  <a:lnTo>
                    <a:pt x="79" y="59"/>
                  </a:lnTo>
                  <a:lnTo>
                    <a:pt x="79" y="59"/>
                  </a:lnTo>
                  <a:lnTo>
                    <a:pt x="79" y="59"/>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257"/>
            <p:cNvSpPr>
              <a:spLocks/>
            </p:cNvSpPr>
            <p:nvPr/>
          </p:nvSpPr>
          <p:spPr bwMode="auto">
            <a:xfrm>
              <a:off x="2034" y="1670"/>
              <a:ext cx="49" cy="95"/>
            </a:xfrm>
            <a:custGeom>
              <a:avLst/>
              <a:gdLst>
                <a:gd name="T0" fmla="*/ 0 w 97"/>
                <a:gd name="T1" fmla="*/ 48 h 95"/>
                <a:gd name="T2" fmla="*/ 1 w 97"/>
                <a:gd name="T3" fmla="*/ 38 h 95"/>
                <a:gd name="T4" fmla="*/ 10 w 97"/>
                <a:gd name="T5" fmla="*/ 21 h 95"/>
                <a:gd name="T6" fmla="*/ 24 w 97"/>
                <a:gd name="T7" fmla="*/ 9 h 95"/>
                <a:gd name="T8" fmla="*/ 44 w 97"/>
                <a:gd name="T9" fmla="*/ 1 h 95"/>
                <a:gd name="T10" fmla="*/ 55 w 97"/>
                <a:gd name="T11" fmla="*/ 0 h 95"/>
                <a:gd name="T12" fmla="*/ 77 w 97"/>
                <a:gd name="T13" fmla="*/ 4 h 95"/>
                <a:gd name="T14" fmla="*/ 94 w 97"/>
                <a:gd name="T15" fmla="*/ 14 h 95"/>
                <a:gd name="T16" fmla="*/ 95 w 97"/>
                <a:gd name="T17" fmla="*/ 15 h 95"/>
                <a:gd name="T18" fmla="*/ 97 w 97"/>
                <a:gd name="T19" fmla="*/ 18 h 95"/>
                <a:gd name="T20" fmla="*/ 94 w 97"/>
                <a:gd name="T21" fmla="*/ 22 h 95"/>
                <a:gd name="T22" fmla="*/ 88 w 97"/>
                <a:gd name="T23" fmla="*/ 24 h 95"/>
                <a:gd name="T24" fmla="*/ 85 w 97"/>
                <a:gd name="T25" fmla="*/ 24 h 95"/>
                <a:gd name="T26" fmla="*/ 84 w 97"/>
                <a:gd name="T27" fmla="*/ 23 h 95"/>
                <a:gd name="T28" fmla="*/ 71 w 97"/>
                <a:gd name="T29" fmla="*/ 15 h 95"/>
                <a:gd name="T30" fmla="*/ 54 w 97"/>
                <a:gd name="T31" fmla="*/ 12 h 95"/>
                <a:gd name="T32" fmla="*/ 47 w 97"/>
                <a:gd name="T33" fmla="*/ 12 h 95"/>
                <a:gd name="T34" fmla="*/ 33 w 97"/>
                <a:gd name="T35" fmla="*/ 18 h 95"/>
                <a:gd name="T36" fmla="*/ 23 w 97"/>
                <a:gd name="T37" fmla="*/ 27 h 95"/>
                <a:gd name="T38" fmla="*/ 17 w 97"/>
                <a:gd name="T39" fmla="*/ 40 h 95"/>
                <a:gd name="T40" fmla="*/ 17 w 97"/>
                <a:gd name="T41" fmla="*/ 48 h 95"/>
                <a:gd name="T42" fmla="*/ 17 w 97"/>
                <a:gd name="T43" fmla="*/ 55 h 95"/>
                <a:gd name="T44" fmla="*/ 23 w 97"/>
                <a:gd name="T45" fmla="*/ 67 h 95"/>
                <a:gd name="T46" fmla="*/ 34 w 97"/>
                <a:gd name="T47" fmla="*/ 77 h 95"/>
                <a:gd name="T48" fmla="*/ 47 w 97"/>
                <a:gd name="T49" fmla="*/ 81 h 95"/>
                <a:gd name="T50" fmla="*/ 55 w 97"/>
                <a:gd name="T51" fmla="*/ 83 h 95"/>
                <a:gd name="T52" fmla="*/ 73 w 97"/>
                <a:gd name="T53" fmla="*/ 79 h 95"/>
                <a:gd name="T54" fmla="*/ 85 w 97"/>
                <a:gd name="T55" fmla="*/ 72 h 95"/>
                <a:gd name="T56" fmla="*/ 87 w 97"/>
                <a:gd name="T57" fmla="*/ 71 h 95"/>
                <a:gd name="T58" fmla="*/ 90 w 97"/>
                <a:gd name="T59" fmla="*/ 69 h 95"/>
                <a:gd name="T60" fmla="*/ 95 w 97"/>
                <a:gd name="T61" fmla="*/ 72 h 95"/>
                <a:gd name="T62" fmla="*/ 97 w 97"/>
                <a:gd name="T63" fmla="*/ 75 h 95"/>
                <a:gd name="T64" fmla="*/ 97 w 97"/>
                <a:gd name="T65" fmla="*/ 78 h 95"/>
                <a:gd name="T66" fmla="*/ 95 w 97"/>
                <a:gd name="T67" fmla="*/ 80 h 95"/>
                <a:gd name="T68" fmla="*/ 78 w 97"/>
                <a:gd name="T69" fmla="*/ 90 h 95"/>
                <a:gd name="T70" fmla="*/ 55 w 97"/>
                <a:gd name="T71" fmla="*/ 95 h 95"/>
                <a:gd name="T72" fmla="*/ 44 w 97"/>
                <a:gd name="T73" fmla="*/ 94 h 95"/>
                <a:gd name="T74" fmla="*/ 24 w 97"/>
                <a:gd name="T75" fmla="*/ 86 h 95"/>
                <a:gd name="T76" fmla="*/ 10 w 97"/>
                <a:gd name="T77" fmla="*/ 74 h 95"/>
                <a:gd name="T78" fmla="*/ 1 w 97"/>
                <a:gd name="T79" fmla="*/ 57 h 95"/>
                <a:gd name="T80" fmla="*/ 0 w 97"/>
                <a:gd name="T81"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5">
                  <a:moveTo>
                    <a:pt x="0" y="48"/>
                  </a:moveTo>
                  <a:lnTo>
                    <a:pt x="0" y="48"/>
                  </a:lnTo>
                  <a:lnTo>
                    <a:pt x="0" y="48"/>
                  </a:lnTo>
                  <a:lnTo>
                    <a:pt x="1" y="38"/>
                  </a:lnTo>
                  <a:lnTo>
                    <a:pt x="4" y="29"/>
                  </a:lnTo>
                  <a:lnTo>
                    <a:pt x="10" y="21"/>
                  </a:lnTo>
                  <a:lnTo>
                    <a:pt x="16" y="15"/>
                  </a:lnTo>
                  <a:lnTo>
                    <a:pt x="24" y="9"/>
                  </a:lnTo>
                  <a:lnTo>
                    <a:pt x="33" y="4"/>
                  </a:lnTo>
                  <a:lnTo>
                    <a:pt x="44" y="1"/>
                  </a:lnTo>
                  <a:lnTo>
                    <a:pt x="55" y="0"/>
                  </a:lnTo>
                  <a:lnTo>
                    <a:pt x="55" y="0"/>
                  </a:lnTo>
                  <a:lnTo>
                    <a:pt x="67" y="1"/>
                  </a:lnTo>
                  <a:lnTo>
                    <a:pt x="77" y="4"/>
                  </a:lnTo>
                  <a:lnTo>
                    <a:pt x="87" y="9"/>
                  </a:lnTo>
                  <a:lnTo>
                    <a:pt x="94" y="14"/>
                  </a:lnTo>
                  <a:lnTo>
                    <a:pt x="94" y="14"/>
                  </a:lnTo>
                  <a:lnTo>
                    <a:pt x="95" y="15"/>
                  </a:lnTo>
                  <a:lnTo>
                    <a:pt x="97" y="18"/>
                  </a:lnTo>
                  <a:lnTo>
                    <a:pt x="97" y="18"/>
                  </a:lnTo>
                  <a:lnTo>
                    <a:pt x="95" y="21"/>
                  </a:lnTo>
                  <a:lnTo>
                    <a:pt x="94" y="22"/>
                  </a:lnTo>
                  <a:lnTo>
                    <a:pt x="91" y="24"/>
                  </a:lnTo>
                  <a:lnTo>
                    <a:pt x="88" y="24"/>
                  </a:lnTo>
                  <a:lnTo>
                    <a:pt x="88" y="24"/>
                  </a:lnTo>
                  <a:lnTo>
                    <a:pt x="85" y="24"/>
                  </a:lnTo>
                  <a:lnTo>
                    <a:pt x="84" y="23"/>
                  </a:lnTo>
                  <a:lnTo>
                    <a:pt x="84" y="23"/>
                  </a:lnTo>
                  <a:lnTo>
                    <a:pt x="78" y="18"/>
                  </a:lnTo>
                  <a:lnTo>
                    <a:pt x="71" y="15"/>
                  </a:lnTo>
                  <a:lnTo>
                    <a:pt x="64" y="12"/>
                  </a:lnTo>
                  <a:lnTo>
                    <a:pt x="54" y="12"/>
                  </a:lnTo>
                  <a:lnTo>
                    <a:pt x="54" y="12"/>
                  </a:lnTo>
                  <a:lnTo>
                    <a:pt x="47" y="12"/>
                  </a:lnTo>
                  <a:lnTo>
                    <a:pt x="40" y="15"/>
                  </a:lnTo>
                  <a:lnTo>
                    <a:pt x="33" y="18"/>
                  </a:lnTo>
                  <a:lnTo>
                    <a:pt x="27" y="22"/>
                  </a:lnTo>
                  <a:lnTo>
                    <a:pt x="23" y="27"/>
                  </a:lnTo>
                  <a:lnTo>
                    <a:pt x="20" y="33"/>
                  </a:lnTo>
                  <a:lnTo>
                    <a:pt x="17" y="40"/>
                  </a:lnTo>
                  <a:lnTo>
                    <a:pt x="17" y="48"/>
                  </a:lnTo>
                  <a:lnTo>
                    <a:pt x="17" y="48"/>
                  </a:lnTo>
                  <a:lnTo>
                    <a:pt x="17" y="48"/>
                  </a:lnTo>
                  <a:lnTo>
                    <a:pt x="17" y="55"/>
                  </a:lnTo>
                  <a:lnTo>
                    <a:pt x="20" y="61"/>
                  </a:lnTo>
                  <a:lnTo>
                    <a:pt x="23" y="67"/>
                  </a:lnTo>
                  <a:lnTo>
                    <a:pt x="28" y="72"/>
                  </a:lnTo>
                  <a:lnTo>
                    <a:pt x="34" y="77"/>
                  </a:lnTo>
                  <a:lnTo>
                    <a:pt x="40" y="80"/>
                  </a:lnTo>
                  <a:lnTo>
                    <a:pt x="47" y="81"/>
                  </a:lnTo>
                  <a:lnTo>
                    <a:pt x="55" y="83"/>
                  </a:lnTo>
                  <a:lnTo>
                    <a:pt x="55" y="83"/>
                  </a:lnTo>
                  <a:lnTo>
                    <a:pt x="64" y="81"/>
                  </a:lnTo>
                  <a:lnTo>
                    <a:pt x="73" y="79"/>
                  </a:lnTo>
                  <a:lnTo>
                    <a:pt x="80" y="75"/>
                  </a:lnTo>
                  <a:lnTo>
                    <a:pt x="85" y="72"/>
                  </a:lnTo>
                  <a:lnTo>
                    <a:pt x="85" y="72"/>
                  </a:lnTo>
                  <a:lnTo>
                    <a:pt x="87" y="71"/>
                  </a:lnTo>
                  <a:lnTo>
                    <a:pt x="90" y="69"/>
                  </a:lnTo>
                  <a:lnTo>
                    <a:pt x="90" y="69"/>
                  </a:lnTo>
                  <a:lnTo>
                    <a:pt x="92" y="71"/>
                  </a:lnTo>
                  <a:lnTo>
                    <a:pt x="95" y="72"/>
                  </a:lnTo>
                  <a:lnTo>
                    <a:pt x="97" y="73"/>
                  </a:lnTo>
                  <a:lnTo>
                    <a:pt x="97" y="75"/>
                  </a:lnTo>
                  <a:lnTo>
                    <a:pt x="97" y="75"/>
                  </a:lnTo>
                  <a:lnTo>
                    <a:pt x="97" y="78"/>
                  </a:lnTo>
                  <a:lnTo>
                    <a:pt x="95" y="80"/>
                  </a:lnTo>
                  <a:lnTo>
                    <a:pt x="95" y="80"/>
                  </a:lnTo>
                  <a:lnTo>
                    <a:pt x="87" y="86"/>
                  </a:lnTo>
                  <a:lnTo>
                    <a:pt x="78" y="90"/>
                  </a:lnTo>
                  <a:lnTo>
                    <a:pt x="67" y="94"/>
                  </a:lnTo>
                  <a:lnTo>
                    <a:pt x="55" y="95"/>
                  </a:lnTo>
                  <a:lnTo>
                    <a:pt x="55" y="95"/>
                  </a:lnTo>
                  <a:lnTo>
                    <a:pt x="44" y="94"/>
                  </a:lnTo>
                  <a:lnTo>
                    <a:pt x="33" y="91"/>
                  </a:lnTo>
                  <a:lnTo>
                    <a:pt x="24" y="86"/>
                  </a:lnTo>
                  <a:lnTo>
                    <a:pt x="16" y="80"/>
                  </a:lnTo>
                  <a:lnTo>
                    <a:pt x="10" y="74"/>
                  </a:lnTo>
                  <a:lnTo>
                    <a:pt x="4" y="66"/>
                  </a:lnTo>
                  <a:lnTo>
                    <a:pt x="1" y="57"/>
                  </a:lnTo>
                  <a:lnTo>
                    <a:pt x="0" y="48"/>
                  </a:lnTo>
                  <a:lnTo>
                    <a:pt x="0" y="48"/>
                  </a:lnTo>
                  <a:lnTo>
                    <a:pt x="0" y="48"/>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258"/>
            <p:cNvSpPr>
              <a:spLocks noEditPoints="1"/>
            </p:cNvSpPr>
            <p:nvPr/>
          </p:nvSpPr>
          <p:spPr bwMode="auto">
            <a:xfrm>
              <a:off x="2096" y="1636"/>
              <a:ext cx="10" cy="128"/>
            </a:xfrm>
            <a:custGeom>
              <a:avLst/>
              <a:gdLst>
                <a:gd name="T0" fmla="*/ 0 w 18"/>
                <a:gd name="T1" fmla="*/ 8 h 128"/>
                <a:gd name="T2" fmla="*/ 0 w 18"/>
                <a:gd name="T3" fmla="*/ 8 h 128"/>
                <a:gd name="T4" fmla="*/ 1 w 18"/>
                <a:gd name="T5" fmla="*/ 5 h 128"/>
                <a:gd name="T6" fmla="*/ 3 w 18"/>
                <a:gd name="T7" fmla="*/ 3 h 128"/>
                <a:gd name="T8" fmla="*/ 6 w 18"/>
                <a:gd name="T9" fmla="*/ 2 h 128"/>
                <a:gd name="T10" fmla="*/ 10 w 18"/>
                <a:gd name="T11" fmla="*/ 0 h 128"/>
                <a:gd name="T12" fmla="*/ 10 w 18"/>
                <a:gd name="T13" fmla="*/ 0 h 128"/>
                <a:gd name="T14" fmla="*/ 13 w 18"/>
                <a:gd name="T15" fmla="*/ 2 h 128"/>
                <a:gd name="T16" fmla="*/ 15 w 18"/>
                <a:gd name="T17" fmla="*/ 3 h 128"/>
                <a:gd name="T18" fmla="*/ 18 w 18"/>
                <a:gd name="T19" fmla="*/ 5 h 128"/>
                <a:gd name="T20" fmla="*/ 18 w 18"/>
                <a:gd name="T21" fmla="*/ 8 h 128"/>
                <a:gd name="T22" fmla="*/ 18 w 18"/>
                <a:gd name="T23" fmla="*/ 10 h 128"/>
                <a:gd name="T24" fmla="*/ 18 w 18"/>
                <a:gd name="T25" fmla="*/ 10 h 128"/>
                <a:gd name="T26" fmla="*/ 18 w 18"/>
                <a:gd name="T27" fmla="*/ 12 h 128"/>
                <a:gd name="T28" fmla="*/ 15 w 18"/>
                <a:gd name="T29" fmla="*/ 15 h 128"/>
                <a:gd name="T30" fmla="*/ 13 w 18"/>
                <a:gd name="T31" fmla="*/ 17 h 128"/>
                <a:gd name="T32" fmla="*/ 10 w 18"/>
                <a:gd name="T33" fmla="*/ 17 h 128"/>
                <a:gd name="T34" fmla="*/ 10 w 18"/>
                <a:gd name="T35" fmla="*/ 17 h 128"/>
                <a:gd name="T36" fmla="*/ 6 w 18"/>
                <a:gd name="T37" fmla="*/ 17 h 128"/>
                <a:gd name="T38" fmla="*/ 3 w 18"/>
                <a:gd name="T39" fmla="*/ 15 h 128"/>
                <a:gd name="T40" fmla="*/ 1 w 18"/>
                <a:gd name="T41" fmla="*/ 12 h 128"/>
                <a:gd name="T42" fmla="*/ 0 w 18"/>
                <a:gd name="T43" fmla="*/ 10 h 128"/>
                <a:gd name="T44" fmla="*/ 0 w 18"/>
                <a:gd name="T45" fmla="*/ 8 h 128"/>
                <a:gd name="T46" fmla="*/ 0 w 18"/>
                <a:gd name="T47" fmla="*/ 8 h 128"/>
                <a:gd name="T48" fmla="*/ 1 w 18"/>
                <a:gd name="T49" fmla="*/ 42 h 128"/>
                <a:gd name="T50" fmla="*/ 1 w 18"/>
                <a:gd name="T51" fmla="*/ 42 h 128"/>
                <a:gd name="T52" fmla="*/ 3 w 18"/>
                <a:gd name="T53" fmla="*/ 39 h 128"/>
                <a:gd name="T54" fmla="*/ 4 w 18"/>
                <a:gd name="T55" fmla="*/ 38 h 128"/>
                <a:gd name="T56" fmla="*/ 6 w 18"/>
                <a:gd name="T57" fmla="*/ 35 h 128"/>
                <a:gd name="T58" fmla="*/ 10 w 18"/>
                <a:gd name="T59" fmla="*/ 35 h 128"/>
                <a:gd name="T60" fmla="*/ 10 w 18"/>
                <a:gd name="T61" fmla="*/ 35 h 128"/>
                <a:gd name="T62" fmla="*/ 13 w 18"/>
                <a:gd name="T63" fmla="*/ 35 h 128"/>
                <a:gd name="T64" fmla="*/ 15 w 18"/>
                <a:gd name="T65" fmla="*/ 37 h 128"/>
                <a:gd name="T66" fmla="*/ 17 w 18"/>
                <a:gd name="T67" fmla="*/ 39 h 128"/>
                <a:gd name="T68" fmla="*/ 17 w 18"/>
                <a:gd name="T69" fmla="*/ 42 h 128"/>
                <a:gd name="T70" fmla="*/ 17 w 18"/>
                <a:gd name="T71" fmla="*/ 120 h 128"/>
                <a:gd name="T72" fmla="*/ 17 w 18"/>
                <a:gd name="T73" fmla="*/ 120 h 128"/>
                <a:gd name="T74" fmla="*/ 17 w 18"/>
                <a:gd name="T75" fmla="*/ 123 h 128"/>
                <a:gd name="T76" fmla="*/ 15 w 18"/>
                <a:gd name="T77" fmla="*/ 125 h 128"/>
                <a:gd name="T78" fmla="*/ 13 w 18"/>
                <a:gd name="T79" fmla="*/ 126 h 128"/>
                <a:gd name="T80" fmla="*/ 10 w 18"/>
                <a:gd name="T81" fmla="*/ 128 h 128"/>
                <a:gd name="T82" fmla="*/ 10 w 18"/>
                <a:gd name="T83" fmla="*/ 128 h 128"/>
                <a:gd name="T84" fmla="*/ 6 w 18"/>
                <a:gd name="T85" fmla="*/ 126 h 128"/>
                <a:gd name="T86" fmla="*/ 4 w 18"/>
                <a:gd name="T87" fmla="*/ 125 h 128"/>
                <a:gd name="T88" fmla="*/ 3 w 18"/>
                <a:gd name="T89" fmla="*/ 123 h 128"/>
                <a:gd name="T90" fmla="*/ 1 w 18"/>
                <a:gd name="T91" fmla="*/ 120 h 128"/>
                <a:gd name="T92" fmla="*/ 1 w 18"/>
                <a:gd name="T93" fmla="*/ 42 h 128"/>
                <a:gd name="T94" fmla="*/ 1 w 18"/>
                <a:gd name="T95" fmla="*/ 4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128">
                  <a:moveTo>
                    <a:pt x="0" y="8"/>
                  </a:moveTo>
                  <a:lnTo>
                    <a:pt x="0" y="8"/>
                  </a:lnTo>
                  <a:lnTo>
                    <a:pt x="1" y="5"/>
                  </a:lnTo>
                  <a:lnTo>
                    <a:pt x="3" y="3"/>
                  </a:lnTo>
                  <a:lnTo>
                    <a:pt x="6" y="2"/>
                  </a:lnTo>
                  <a:lnTo>
                    <a:pt x="10" y="0"/>
                  </a:lnTo>
                  <a:lnTo>
                    <a:pt x="10" y="0"/>
                  </a:lnTo>
                  <a:lnTo>
                    <a:pt x="13" y="2"/>
                  </a:lnTo>
                  <a:lnTo>
                    <a:pt x="15" y="3"/>
                  </a:lnTo>
                  <a:lnTo>
                    <a:pt x="18" y="5"/>
                  </a:lnTo>
                  <a:lnTo>
                    <a:pt x="18" y="8"/>
                  </a:lnTo>
                  <a:lnTo>
                    <a:pt x="18" y="10"/>
                  </a:lnTo>
                  <a:lnTo>
                    <a:pt x="18" y="10"/>
                  </a:lnTo>
                  <a:lnTo>
                    <a:pt x="18" y="12"/>
                  </a:lnTo>
                  <a:lnTo>
                    <a:pt x="15" y="15"/>
                  </a:lnTo>
                  <a:lnTo>
                    <a:pt x="13" y="17"/>
                  </a:lnTo>
                  <a:lnTo>
                    <a:pt x="10" y="17"/>
                  </a:lnTo>
                  <a:lnTo>
                    <a:pt x="10" y="17"/>
                  </a:lnTo>
                  <a:lnTo>
                    <a:pt x="6" y="17"/>
                  </a:lnTo>
                  <a:lnTo>
                    <a:pt x="3" y="15"/>
                  </a:lnTo>
                  <a:lnTo>
                    <a:pt x="1" y="12"/>
                  </a:lnTo>
                  <a:lnTo>
                    <a:pt x="0" y="10"/>
                  </a:lnTo>
                  <a:lnTo>
                    <a:pt x="0" y="8"/>
                  </a:lnTo>
                  <a:lnTo>
                    <a:pt x="0" y="8"/>
                  </a:lnTo>
                  <a:close/>
                  <a:moveTo>
                    <a:pt x="1" y="42"/>
                  </a:moveTo>
                  <a:lnTo>
                    <a:pt x="1" y="42"/>
                  </a:lnTo>
                  <a:lnTo>
                    <a:pt x="3" y="39"/>
                  </a:lnTo>
                  <a:lnTo>
                    <a:pt x="4" y="38"/>
                  </a:lnTo>
                  <a:lnTo>
                    <a:pt x="6" y="35"/>
                  </a:lnTo>
                  <a:lnTo>
                    <a:pt x="10" y="35"/>
                  </a:lnTo>
                  <a:lnTo>
                    <a:pt x="10" y="35"/>
                  </a:lnTo>
                  <a:lnTo>
                    <a:pt x="13" y="35"/>
                  </a:lnTo>
                  <a:lnTo>
                    <a:pt x="15" y="37"/>
                  </a:lnTo>
                  <a:lnTo>
                    <a:pt x="17" y="39"/>
                  </a:lnTo>
                  <a:lnTo>
                    <a:pt x="17" y="42"/>
                  </a:lnTo>
                  <a:lnTo>
                    <a:pt x="17" y="120"/>
                  </a:lnTo>
                  <a:lnTo>
                    <a:pt x="17" y="120"/>
                  </a:lnTo>
                  <a:lnTo>
                    <a:pt x="17" y="123"/>
                  </a:lnTo>
                  <a:lnTo>
                    <a:pt x="15" y="125"/>
                  </a:lnTo>
                  <a:lnTo>
                    <a:pt x="13" y="126"/>
                  </a:lnTo>
                  <a:lnTo>
                    <a:pt x="10" y="128"/>
                  </a:lnTo>
                  <a:lnTo>
                    <a:pt x="10" y="128"/>
                  </a:lnTo>
                  <a:lnTo>
                    <a:pt x="6" y="126"/>
                  </a:lnTo>
                  <a:lnTo>
                    <a:pt x="4" y="125"/>
                  </a:lnTo>
                  <a:lnTo>
                    <a:pt x="3" y="123"/>
                  </a:lnTo>
                  <a:lnTo>
                    <a:pt x="1" y="120"/>
                  </a:lnTo>
                  <a:lnTo>
                    <a:pt x="1" y="42"/>
                  </a:lnTo>
                  <a:lnTo>
                    <a:pt x="1" y="4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59"/>
            <p:cNvSpPr>
              <a:spLocks/>
            </p:cNvSpPr>
            <p:nvPr/>
          </p:nvSpPr>
          <p:spPr bwMode="auto">
            <a:xfrm>
              <a:off x="2123" y="1670"/>
              <a:ext cx="47" cy="94"/>
            </a:xfrm>
            <a:custGeom>
              <a:avLst/>
              <a:gdLst>
                <a:gd name="T0" fmla="*/ 0 w 93"/>
                <a:gd name="T1" fmla="*/ 8 h 94"/>
                <a:gd name="T2" fmla="*/ 3 w 93"/>
                <a:gd name="T3" fmla="*/ 4 h 94"/>
                <a:gd name="T4" fmla="*/ 7 w 93"/>
                <a:gd name="T5" fmla="*/ 1 h 94"/>
                <a:gd name="T6" fmla="*/ 11 w 93"/>
                <a:gd name="T7" fmla="*/ 1 h 94"/>
                <a:gd name="T8" fmla="*/ 16 w 93"/>
                <a:gd name="T9" fmla="*/ 5 h 94"/>
                <a:gd name="T10" fmla="*/ 16 w 93"/>
                <a:gd name="T11" fmla="*/ 18 h 94"/>
                <a:gd name="T12" fmla="*/ 21 w 93"/>
                <a:gd name="T13" fmla="*/ 11 h 94"/>
                <a:gd name="T14" fmla="*/ 40 w 93"/>
                <a:gd name="T15" fmla="*/ 1 h 94"/>
                <a:gd name="T16" fmla="*/ 53 w 93"/>
                <a:gd name="T17" fmla="*/ 0 h 94"/>
                <a:gd name="T18" fmla="*/ 61 w 93"/>
                <a:gd name="T19" fmla="*/ 1 h 94"/>
                <a:gd name="T20" fmla="*/ 75 w 93"/>
                <a:gd name="T21" fmla="*/ 6 h 94"/>
                <a:gd name="T22" fmla="*/ 87 w 93"/>
                <a:gd name="T23" fmla="*/ 16 h 94"/>
                <a:gd name="T24" fmla="*/ 93 w 93"/>
                <a:gd name="T25" fmla="*/ 28 h 94"/>
                <a:gd name="T26" fmla="*/ 93 w 93"/>
                <a:gd name="T27" fmla="*/ 86 h 94"/>
                <a:gd name="T28" fmla="*/ 93 w 93"/>
                <a:gd name="T29" fmla="*/ 89 h 94"/>
                <a:gd name="T30" fmla="*/ 88 w 93"/>
                <a:gd name="T31" fmla="*/ 92 h 94"/>
                <a:gd name="T32" fmla="*/ 85 w 93"/>
                <a:gd name="T33" fmla="*/ 94 h 94"/>
                <a:gd name="T34" fmla="*/ 80 w 93"/>
                <a:gd name="T35" fmla="*/ 91 h 94"/>
                <a:gd name="T36" fmla="*/ 77 w 93"/>
                <a:gd name="T37" fmla="*/ 86 h 94"/>
                <a:gd name="T38" fmla="*/ 77 w 93"/>
                <a:gd name="T39" fmla="*/ 40 h 94"/>
                <a:gd name="T40" fmla="*/ 75 w 93"/>
                <a:gd name="T41" fmla="*/ 28 h 94"/>
                <a:gd name="T42" fmla="*/ 70 w 93"/>
                <a:gd name="T43" fmla="*/ 20 h 94"/>
                <a:gd name="T44" fmla="*/ 60 w 93"/>
                <a:gd name="T45" fmla="*/ 15 h 94"/>
                <a:gd name="T46" fmla="*/ 47 w 93"/>
                <a:gd name="T47" fmla="*/ 12 h 94"/>
                <a:gd name="T48" fmla="*/ 41 w 93"/>
                <a:gd name="T49" fmla="*/ 12 h 94"/>
                <a:gd name="T50" fmla="*/ 30 w 93"/>
                <a:gd name="T51" fmla="*/ 17 h 94"/>
                <a:gd name="T52" fmla="*/ 21 w 93"/>
                <a:gd name="T53" fmla="*/ 24 h 94"/>
                <a:gd name="T54" fmla="*/ 16 w 93"/>
                <a:gd name="T55" fmla="*/ 34 h 94"/>
                <a:gd name="T56" fmla="*/ 16 w 93"/>
                <a:gd name="T57" fmla="*/ 86 h 94"/>
                <a:gd name="T58" fmla="*/ 16 w 93"/>
                <a:gd name="T59" fmla="*/ 89 h 94"/>
                <a:gd name="T60" fmla="*/ 11 w 93"/>
                <a:gd name="T61" fmla="*/ 92 h 94"/>
                <a:gd name="T62" fmla="*/ 9 w 93"/>
                <a:gd name="T63" fmla="*/ 94 h 94"/>
                <a:gd name="T64" fmla="*/ 3 w 93"/>
                <a:gd name="T65" fmla="*/ 91 h 94"/>
                <a:gd name="T66" fmla="*/ 0 w 93"/>
                <a:gd name="T67" fmla="*/ 86 h 94"/>
                <a:gd name="T68" fmla="*/ 0 w 93"/>
                <a:gd name="T69"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0" y="8"/>
                  </a:moveTo>
                  <a:lnTo>
                    <a:pt x="0" y="8"/>
                  </a:lnTo>
                  <a:lnTo>
                    <a:pt x="0" y="5"/>
                  </a:lnTo>
                  <a:lnTo>
                    <a:pt x="3" y="4"/>
                  </a:lnTo>
                  <a:lnTo>
                    <a:pt x="4" y="1"/>
                  </a:lnTo>
                  <a:lnTo>
                    <a:pt x="7" y="1"/>
                  </a:lnTo>
                  <a:lnTo>
                    <a:pt x="7" y="1"/>
                  </a:lnTo>
                  <a:lnTo>
                    <a:pt x="11" y="1"/>
                  </a:lnTo>
                  <a:lnTo>
                    <a:pt x="13" y="3"/>
                  </a:lnTo>
                  <a:lnTo>
                    <a:pt x="16" y="5"/>
                  </a:lnTo>
                  <a:lnTo>
                    <a:pt x="16" y="8"/>
                  </a:lnTo>
                  <a:lnTo>
                    <a:pt x="16" y="18"/>
                  </a:lnTo>
                  <a:lnTo>
                    <a:pt x="16" y="18"/>
                  </a:lnTo>
                  <a:lnTo>
                    <a:pt x="21" y="11"/>
                  </a:lnTo>
                  <a:lnTo>
                    <a:pt x="30" y="5"/>
                  </a:lnTo>
                  <a:lnTo>
                    <a:pt x="40" y="1"/>
                  </a:lnTo>
                  <a:lnTo>
                    <a:pt x="46" y="0"/>
                  </a:lnTo>
                  <a:lnTo>
                    <a:pt x="53" y="0"/>
                  </a:lnTo>
                  <a:lnTo>
                    <a:pt x="53" y="0"/>
                  </a:lnTo>
                  <a:lnTo>
                    <a:pt x="61" y="1"/>
                  </a:lnTo>
                  <a:lnTo>
                    <a:pt x="70" y="3"/>
                  </a:lnTo>
                  <a:lnTo>
                    <a:pt x="75" y="6"/>
                  </a:lnTo>
                  <a:lnTo>
                    <a:pt x="83" y="10"/>
                  </a:lnTo>
                  <a:lnTo>
                    <a:pt x="87" y="16"/>
                  </a:lnTo>
                  <a:lnTo>
                    <a:pt x="90" y="22"/>
                  </a:lnTo>
                  <a:lnTo>
                    <a:pt x="93" y="28"/>
                  </a:lnTo>
                  <a:lnTo>
                    <a:pt x="93" y="37"/>
                  </a:lnTo>
                  <a:lnTo>
                    <a:pt x="93" y="86"/>
                  </a:lnTo>
                  <a:lnTo>
                    <a:pt x="93" y="86"/>
                  </a:lnTo>
                  <a:lnTo>
                    <a:pt x="93" y="89"/>
                  </a:lnTo>
                  <a:lnTo>
                    <a:pt x="90" y="91"/>
                  </a:lnTo>
                  <a:lnTo>
                    <a:pt x="88" y="92"/>
                  </a:lnTo>
                  <a:lnTo>
                    <a:pt x="85" y="94"/>
                  </a:lnTo>
                  <a:lnTo>
                    <a:pt x="85" y="94"/>
                  </a:lnTo>
                  <a:lnTo>
                    <a:pt x="81" y="92"/>
                  </a:lnTo>
                  <a:lnTo>
                    <a:pt x="80" y="91"/>
                  </a:lnTo>
                  <a:lnTo>
                    <a:pt x="77" y="89"/>
                  </a:lnTo>
                  <a:lnTo>
                    <a:pt x="77" y="86"/>
                  </a:lnTo>
                  <a:lnTo>
                    <a:pt x="77" y="40"/>
                  </a:lnTo>
                  <a:lnTo>
                    <a:pt x="77" y="40"/>
                  </a:lnTo>
                  <a:lnTo>
                    <a:pt x="77" y="34"/>
                  </a:lnTo>
                  <a:lnTo>
                    <a:pt x="75" y="28"/>
                  </a:lnTo>
                  <a:lnTo>
                    <a:pt x="73" y="23"/>
                  </a:lnTo>
                  <a:lnTo>
                    <a:pt x="70" y="20"/>
                  </a:lnTo>
                  <a:lnTo>
                    <a:pt x="65" y="17"/>
                  </a:lnTo>
                  <a:lnTo>
                    <a:pt x="60" y="15"/>
                  </a:lnTo>
                  <a:lnTo>
                    <a:pt x="54" y="12"/>
                  </a:lnTo>
                  <a:lnTo>
                    <a:pt x="47" y="12"/>
                  </a:lnTo>
                  <a:lnTo>
                    <a:pt x="47" y="12"/>
                  </a:lnTo>
                  <a:lnTo>
                    <a:pt x="41" y="12"/>
                  </a:lnTo>
                  <a:lnTo>
                    <a:pt x="34" y="15"/>
                  </a:lnTo>
                  <a:lnTo>
                    <a:pt x="30" y="17"/>
                  </a:lnTo>
                  <a:lnTo>
                    <a:pt x="24" y="20"/>
                  </a:lnTo>
                  <a:lnTo>
                    <a:pt x="21" y="24"/>
                  </a:lnTo>
                  <a:lnTo>
                    <a:pt x="18" y="29"/>
                  </a:lnTo>
                  <a:lnTo>
                    <a:pt x="16" y="34"/>
                  </a:lnTo>
                  <a:lnTo>
                    <a:pt x="16" y="40"/>
                  </a:lnTo>
                  <a:lnTo>
                    <a:pt x="16" y="86"/>
                  </a:lnTo>
                  <a:lnTo>
                    <a:pt x="16" y="86"/>
                  </a:lnTo>
                  <a:lnTo>
                    <a:pt x="16" y="89"/>
                  </a:lnTo>
                  <a:lnTo>
                    <a:pt x="13" y="91"/>
                  </a:lnTo>
                  <a:lnTo>
                    <a:pt x="11" y="92"/>
                  </a:lnTo>
                  <a:lnTo>
                    <a:pt x="9" y="94"/>
                  </a:lnTo>
                  <a:lnTo>
                    <a:pt x="9" y="94"/>
                  </a:lnTo>
                  <a:lnTo>
                    <a:pt x="4" y="92"/>
                  </a:lnTo>
                  <a:lnTo>
                    <a:pt x="3" y="91"/>
                  </a:lnTo>
                  <a:lnTo>
                    <a:pt x="0" y="89"/>
                  </a:lnTo>
                  <a:lnTo>
                    <a:pt x="0" y="86"/>
                  </a:lnTo>
                  <a:lnTo>
                    <a:pt x="0" y="8"/>
                  </a:lnTo>
                  <a:lnTo>
                    <a:pt x="0" y="8"/>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260"/>
            <p:cNvSpPr>
              <a:spLocks noEditPoints="1"/>
            </p:cNvSpPr>
            <p:nvPr/>
          </p:nvSpPr>
          <p:spPr bwMode="auto">
            <a:xfrm>
              <a:off x="2184" y="1670"/>
              <a:ext cx="53" cy="120"/>
            </a:xfrm>
            <a:custGeom>
              <a:avLst/>
              <a:gdLst>
                <a:gd name="T0" fmla="*/ 9 w 107"/>
                <a:gd name="T1" fmla="*/ 111 h 120"/>
                <a:gd name="T2" fmla="*/ 4 w 107"/>
                <a:gd name="T3" fmla="*/ 104 h 120"/>
                <a:gd name="T4" fmla="*/ 4 w 107"/>
                <a:gd name="T5" fmla="*/ 102 h 120"/>
                <a:gd name="T6" fmla="*/ 9 w 107"/>
                <a:gd name="T7" fmla="*/ 98 h 120"/>
                <a:gd name="T8" fmla="*/ 11 w 107"/>
                <a:gd name="T9" fmla="*/ 98 h 120"/>
                <a:gd name="T10" fmla="*/ 14 w 107"/>
                <a:gd name="T11" fmla="*/ 100 h 120"/>
                <a:gd name="T12" fmla="*/ 33 w 107"/>
                <a:gd name="T13" fmla="*/ 107 h 120"/>
                <a:gd name="T14" fmla="*/ 53 w 107"/>
                <a:gd name="T15" fmla="*/ 109 h 120"/>
                <a:gd name="T16" fmla="*/ 61 w 107"/>
                <a:gd name="T17" fmla="*/ 108 h 120"/>
                <a:gd name="T18" fmla="*/ 76 w 107"/>
                <a:gd name="T19" fmla="*/ 104 h 120"/>
                <a:gd name="T20" fmla="*/ 86 w 107"/>
                <a:gd name="T21" fmla="*/ 96 h 120"/>
                <a:gd name="T22" fmla="*/ 90 w 107"/>
                <a:gd name="T23" fmla="*/ 84 h 120"/>
                <a:gd name="T24" fmla="*/ 91 w 107"/>
                <a:gd name="T25" fmla="*/ 67 h 120"/>
                <a:gd name="T26" fmla="*/ 83 w 107"/>
                <a:gd name="T27" fmla="*/ 74 h 120"/>
                <a:gd name="T28" fmla="*/ 63 w 107"/>
                <a:gd name="T29" fmla="*/ 84 h 120"/>
                <a:gd name="T30" fmla="*/ 50 w 107"/>
                <a:gd name="T31" fmla="*/ 85 h 120"/>
                <a:gd name="T32" fmla="*/ 40 w 107"/>
                <a:gd name="T33" fmla="*/ 85 h 120"/>
                <a:gd name="T34" fmla="*/ 23 w 107"/>
                <a:gd name="T35" fmla="*/ 79 h 120"/>
                <a:gd name="T36" fmla="*/ 9 w 107"/>
                <a:gd name="T37" fmla="*/ 68 h 120"/>
                <a:gd name="T38" fmla="*/ 0 w 107"/>
                <a:gd name="T39" fmla="*/ 52 h 120"/>
                <a:gd name="T40" fmla="*/ 0 w 107"/>
                <a:gd name="T41" fmla="*/ 43 h 120"/>
                <a:gd name="T42" fmla="*/ 0 w 107"/>
                <a:gd name="T43" fmla="*/ 33 h 120"/>
                <a:gd name="T44" fmla="*/ 9 w 107"/>
                <a:gd name="T45" fmla="*/ 17 h 120"/>
                <a:gd name="T46" fmla="*/ 23 w 107"/>
                <a:gd name="T47" fmla="*/ 6 h 120"/>
                <a:gd name="T48" fmla="*/ 40 w 107"/>
                <a:gd name="T49" fmla="*/ 1 h 120"/>
                <a:gd name="T50" fmla="*/ 50 w 107"/>
                <a:gd name="T51" fmla="*/ 0 h 120"/>
                <a:gd name="T52" fmla="*/ 63 w 107"/>
                <a:gd name="T53" fmla="*/ 1 h 120"/>
                <a:gd name="T54" fmla="*/ 84 w 107"/>
                <a:gd name="T55" fmla="*/ 11 h 120"/>
                <a:gd name="T56" fmla="*/ 91 w 107"/>
                <a:gd name="T57" fmla="*/ 8 h 120"/>
                <a:gd name="T58" fmla="*/ 91 w 107"/>
                <a:gd name="T59" fmla="*/ 5 h 120"/>
                <a:gd name="T60" fmla="*/ 96 w 107"/>
                <a:gd name="T61" fmla="*/ 1 h 120"/>
                <a:gd name="T62" fmla="*/ 98 w 107"/>
                <a:gd name="T63" fmla="*/ 1 h 120"/>
                <a:gd name="T64" fmla="*/ 104 w 107"/>
                <a:gd name="T65" fmla="*/ 4 h 120"/>
                <a:gd name="T66" fmla="*/ 107 w 107"/>
                <a:gd name="T67" fmla="*/ 8 h 120"/>
                <a:gd name="T68" fmla="*/ 107 w 107"/>
                <a:gd name="T69" fmla="*/ 77 h 120"/>
                <a:gd name="T70" fmla="*/ 103 w 107"/>
                <a:gd name="T71" fmla="*/ 95 h 120"/>
                <a:gd name="T72" fmla="*/ 93 w 107"/>
                <a:gd name="T73" fmla="*/ 108 h 120"/>
                <a:gd name="T74" fmla="*/ 86 w 107"/>
                <a:gd name="T75" fmla="*/ 114 h 120"/>
                <a:gd name="T76" fmla="*/ 64 w 107"/>
                <a:gd name="T77" fmla="*/ 120 h 120"/>
                <a:gd name="T78" fmla="*/ 53 w 107"/>
                <a:gd name="T79" fmla="*/ 120 h 120"/>
                <a:gd name="T80" fmla="*/ 30 w 107"/>
                <a:gd name="T81" fmla="*/ 118 h 120"/>
                <a:gd name="T82" fmla="*/ 9 w 107"/>
                <a:gd name="T83" fmla="*/ 111 h 120"/>
                <a:gd name="T84" fmla="*/ 9 w 107"/>
                <a:gd name="T85" fmla="*/ 111 h 120"/>
                <a:gd name="T86" fmla="*/ 91 w 107"/>
                <a:gd name="T87" fmla="*/ 43 h 120"/>
                <a:gd name="T88" fmla="*/ 91 w 107"/>
                <a:gd name="T89" fmla="*/ 37 h 120"/>
                <a:gd name="T90" fmla="*/ 84 w 107"/>
                <a:gd name="T91" fmla="*/ 24 h 120"/>
                <a:gd name="T92" fmla="*/ 74 w 107"/>
                <a:gd name="T93" fmla="*/ 17 h 120"/>
                <a:gd name="T94" fmla="*/ 60 w 107"/>
                <a:gd name="T95" fmla="*/ 12 h 120"/>
                <a:gd name="T96" fmla="*/ 53 w 107"/>
                <a:gd name="T97" fmla="*/ 12 h 120"/>
                <a:gd name="T98" fmla="*/ 39 w 107"/>
                <a:gd name="T99" fmla="*/ 15 h 120"/>
                <a:gd name="T100" fmla="*/ 27 w 107"/>
                <a:gd name="T101" fmla="*/ 21 h 120"/>
                <a:gd name="T102" fmla="*/ 19 w 107"/>
                <a:gd name="T103" fmla="*/ 29 h 120"/>
                <a:gd name="T104" fmla="*/ 16 w 107"/>
                <a:gd name="T105" fmla="*/ 43 h 120"/>
                <a:gd name="T106" fmla="*/ 16 w 107"/>
                <a:gd name="T107" fmla="*/ 43 h 120"/>
                <a:gd name="T108" fmla="*/ 19 w 107"/>
                <a:gd name="T109" fmla="*/ 55 h 120"/>
                <a:gd name="T110" fmla="*/ 27 w 107"/>
                <a:gd name="T111" fmla="*/ 64 h 120"/>
                <a:gd name="T112" fmla="*/ 39 w 107"/>
                <a:gd name="T113" fmla="*/ 72 h 120"/>
                <a:gd name="T114" fmla="*/ 53 w 107"/>
                <a:gd name="T115" fmla="*/ 73 h 120"/>
                <a:gd name="T116" fmla="*/ 60 w 107"/>
                <a:gd name="T117" fmla="*/ 73 h 120"/>
                <a:gd name="T118" fmla="*/ 74 w 107"/>
                <a:gd name="T119" fmla="*/ 68 h 120"/>
                <a:gd name="T120" fmla="*/ 84 w 107"/>
                <a:gd name="T121" fmla="*/ 61 h 120"/>
                <a:gd name="T122" fmla="*/ 91 w 107"/>
                <a:gd name="T123" fmla="*/ 50 h 120"/>
                <a:gd name="T124" fmla="*/ 91 w 107"/>
                <a:gd name="T125" fmla="*/ 4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120">
                  <a:moveTo>
                    <a:pt x="9" y="111"/>
                  </a:moveTo>
                  <a:lnTo>
                    <a:pt x="9" y="111"/>
                  </a:lnTo>
                  <a:lnTo>
                    <a:pt x="6" y="108"/>
                  </a:lnTo>
                  <a:lnTo>
                    <a:pt x="4" y="104"/>
                  </a:lnTo>
                  <a:lnTo>
                    <a:pt x="4" y="104"/>
                  </a:lnTo>
                  <a:lnTo>
                    <a:pt x="4" y="102"/>
                  </a:lnTo>
                  <a:lnTo>
                    <a:pt x="6" y="101"/>
                  </a:lnTo>
                  <a:lnTo>
                    <a:pt x="9" y="98"/>
                  </a:lnTo>
                  <a:lnTo>
                    <a:pt x="11" y="98"/>
                  </a:lnTo>
                  <a:lnTo>
                    <a:pt x="11" y="98"/>
                  </a:lnTo>
                  <a:lnTo>
                    <a:pt x="14" y="100"/>
                  </a:lnTo>
                  <a:lnTo>
                    <a:pt x="14" y="100"/>
                  </a:lnTo>
                  <a:lnTo>
                    <a:pt x="23" y="103"/>
                  </a:lnTo>
                  <a:lnTo>
                    <a:pt x="33" y="107"/>
                  </a:lnTo>
                  <a:lnTo>
                    <a:pt x="43" y="108"/>
                  </a:lnTo>
                  <a:lnTo>
                    <a:pt x="53" y="109"/>
                  </a:lnTo>
                  <a:lnTo>
                    <a:pt x="53" y="109"/>
                  </a:lnTo>
                  <a:lnTo>
                    <a:pt x="61" y="108"/>
                  </a:lnTo>
                  <a:lnTo>
                    <a:pt x="68" y="107"/>
                  </a:lnTo>
                  <a:lnTo>
                    <a:pt x="76" y="104"/>
                  </a:lnTo>
                  <a:lnTo>
                    <a:pt x="80" y="101"/>
                  </a:lnTo>
                  <a:lnTo>
                    <a:pt x="86" y="96"/>
                  </a:lnTo>
                  <a:lnTo>
                    <a:pt x="88" y="91"/>
                  </a:lnTo>
                  <a:lnTo>
                    <a:pt x="90" y="84"/>
                  </a:lnTo>
                  <a:lnTo>
                    <a:pt x="91" y="77"/>
                  </a:lnTo>
                  <a:lnTo>
                    <a:pt x="91" y="67"/>
                  </a:lnTo>
                  <a:lnTo>
                    <a:pt x="91" y="67"/>
                  </a:lnTo>
                  <a:lnTo>
                    <a:pt x="83" y="74"/>
                  </a:lnTo>
                  <a:lnTo>
                    <a:pt x="74" y="80"/>
                  </a:lnTo>
                  <a:lnTo>
                    <a:pt x="63" y="84"/>
                  </a:lnTo>
                  <a:lnTo>
                    <a:pt x="57" y="85"/>
                  </a:lnTo>
                  <a:lnTo>
                    <a:pt x="50" y="85"/>
                  </a:lnTo>
                  <a:lnTo>
                    <a:pt x="50" y="85"/>
                  </a:lnTo>
                  <a:lnTo>
                    <a:pt x="40" y="85"/>
                  </a:lnTo>
                  <a:lnTo>
                    <a:pt x="31" y="83"/>
                  </a:lnTo>
                  <a:lnTo>
                    <a:pt x="23" y="79"/>
                  </a:lnTo>
                  <a:lnTo>
                    <a:pt x="14" y="74"/>
                  </a:lnTo>
                  <a:lnTo>
                    <a:pt x="9" y="68"/>
                  </a:lnTo>
                  <a:lnTo>
                    <a:pt x="4" y="61"/>
                  </a:lnTo>
                  <a:lnTo>
                    <a:pt x="0" y="52"/>
                  </a:lnTo>
                  <a:lnTo>
                    <a:pt x="0" y="43"/>
                  </a:lnTo>
                  <a:lnTo>
                    <a:pt x="0" y="43"/>
                  </a:lnTo>
                  <a:lnTo>
                    <a:pt x="0" y="43"/>
                  </a:lnTo>
                  <a:lnTo>
                    <a:pt x="0" y="33"/>
                  </a:lnTo>
                  <a:lnTo>
                    <a:pt x="4" y="24"/>
                  </a:lnTo>
                  <a:lnTo>
                    <a:pt x="9" y="17"/>
                  </a:lnTo>
                  <a:lnTo>
                    <a:pt x="14" y="11"/>
                  </a:lnTo>
                  <a:lnTo>
                    <a:pt x="23" y="6"/>
                  </a:lnTo>
                  <a:lnTo>
                    <a:pt x="31" y="3"/>
                  </a:lnTo>
                  <a:lnTo>
                    <a:pt x="40" y="1"/>
                  </a:lnTo>
                  <a:lnTo>
                    <a:pt x="50" y="0"/>
                  </a:lnTo>
                  <a:lnTo>
                    <a:pt x="50" y="0"/>
                  </a:lnTo>
                  <a:lnTo>
                    <a:pt x="57" y="0"/>
                  </a:lnTo>
                  <a:lnTo>
                    <a:pt x="63" y="1"/>
                  </a:lnTo>
                  <a:lnTo>
                    <a:pt x="74" y="5"/>
                  </a:lnTo>
                  <a:lnTo>
                    <a:pt x="84" y="11"/>
                  </a:lnTo>
                  <a:lnTo>
                    <a:pt x="91" y="18"/>
                  </a:lnTo>
                  <a:lnTo>
                    <a:pt x="91" y="8"/>
                  </a:lnTo>
                  <a:lnTo>
                    <a:pt x="91" y="8"/>
                  </a:lnTo>
                  <a:lnTo>
                    <a:pt x="91" y="5"/>
                  </a:lnTo>
                  <a:lnTo>
                    <a:pt x="93" y="4"/>
                  </a:lnTo>
                  <a:lnTo>
                    <a:pt x="96" y="1"/>
                  </a:lnTo>
                  <a:lnTo>
                    <a:pt x="98" y="1"/>
                  </a:lnTo>
                  <a:lnTo>
                    <a:pt x="98" y="1"/>
                  </a:lnTo>
                  <a:lnTo>
                    <a:pt x="101" y="1"/>
                  </a:lnTo>
                  <a:lnTo>
                    <a:pt x="104" y="4"/>
                  </a:lnTo>
                  <a:lnTo>
                    <a:pt x="105" y="5"/>
                  </a:lnTo>
                  <a:lnTo>
                    <a:pt x="107" y="8"/>
                  </a:lnTo>
                  <a:lnTo>
                    <a:pt x="107" y="77"/>
                  </a:lnTo>
                  <a:lnTo>
                    <a:pt x="107" y="77"/>
                  </a:lnTo>
                  <a:lnTo>
                    <a:pt x="105" y="86"/>
                  </a:lnTo>
                  <a:lnTo>
                    <a:pt x="103" y="95"/>
                  </a:lnTo>
                  <a:lnTo>
                    <a:pt x="98" y="102"/>
                  </a:lnTo>
                  <a:lnTo>
                    <a:pt x="93" y="108"/>
                  </a:lnTo>
                  <a:lnTo>
                    <a:pt x="93" y="108"/>
                  </a:lnTo>
                  <a:lnTo>
                    <a:pt x="86" y="114"/>
                  </a:lnTo>
                  <a:lnTo>
                    <a:pt x="76" y="118"/>
                  </a:lnTo>
                  <a:lnTo>
                    <a:pt x="64" y="120"/>
                  </a:lnTo>
                  <a:lnTo>
                    <a:pt x="53" y="120"/>
                  </a:lnTo>
                  <a:lnTo>
                    <a:pt x="53" y="120"/>
                  </a:lnTo>
                  <a:lnTo>
                    <a:pt x="41" y="120"/>
                  </a:lnTo>
                  <a:lnTo>
                    <a:pt x="30" y="118"/>
                  </a:lnTo>
                  <a:lnTo>
                    <a:pt x="19" y="114"/>
                  </a:lnTo>
                  <a:lnTo>
                    <a:pt x="9" y="111"/>
                  </a:lnTo>
                  <a:lnTo>
                    <a:pt x="9" y="111"/>
                  </a:lnTo>
                  <a:lnTo>
                    <a:pt x="9" y="111"/>
                  </a:lnTo>
                  <a:close/>
                  <a:moveTo>
                    <a:pt x="91" y="43"/>
                  </a:moveTo>
                  <a:lnTo>
                    <a:pt x="91" y="43"/>
                  </a:lnTo>
                  <a:lnTo>
                    <a:pt x="91" y="43"/>
                  </a:lnTo>
                  <a:lnTo>
                    <a:pt x="91" y="37"/>
                  </a:lnTo>
                  <a:lnTo>
                    <a:pt x="88" y="31"/>
                  </a:lnTo>
                  <a:lnTo>
                    <a:pt x="84" y="24"/>
                  </a:lnTo>
                  <a:lnTo>
                    <a:pt x="80" y="21"/>
                  </a:lnTo>
                  <a:lnTo>
                    <a:pt x="74" y="17"/>
                  </a:lnTo>
                  <a:lnTo>
                    <a:pt x="67" y="15"/>
                  </a:lnTo>
                  <a:lnTo>
                    <a:pt x="60" y="12"/>
                  </a:lnTo>
                  <a:lnTo>
                    <a:pt x="53" y="12"/>
                  </a:lnTo>
                  <a:lnTo>
                    <a:pt x="53" y="12"/>
                  </a:lnTo>
                  <a:lnTo>
                    <a:pt x="46" y="12"/>
                  </a:lnTo>
                  <a:lnTo>
                    <a:pt x="39" y="15"/>
                  </a:lnTo>
                  <a:lnTo>
                    <a:pt x="31" y="17"/>
                  </a:lnTo>
                  <a:lnTo>
                    <a:pt x="27" y="21"/>
                  </a:lnTo>
                  <a:lnTo>
                    <a:pt x="21" y="24"/>
                  </a:lnTo>
                  <a:lnTo>
                    <a:pt x="19" y="29"/>
                  </a:lnTo>
                  <a:lnTo>
                    <a:pt x="17" y="35"/>
                  </a:lnTo>
                  <a:lnTo>
                    <a:pt x="16" y="43"/>
                  </a:lnTo>
                  <a:lnTo>
                    <a:pt x="16" y="43"/>
                  </a:lnTo>
                  <a:lnTo>
                    <a:pt x="16" y="43"/>
                  </a:lnTo>
                  <a:lnTo>
                    <a:pt x="17" y="49"/>
                  </a:lnTo>
                  <a:lnTo>
                    <a:pt x="19" y="55"/>
                  </a:lnTo>
                  <a:lnTo>
                    <a:pt x="23" y="61"/>
                  </a:lnTo>
                  <a:lnTo>
                    <a:pt x="27" y="64"/>
                  </a:lnTo>
                  <a:lnTo>
                    <a:pt x="33" y="68"/>
                  </a:lnTo>
                  <a:lnTo>
                    <a:pt x="39" y="72"/>
                  </a:lnTo>
                  <a:lnTo>
                    <a:pt x="46" y="73"/>
                  </a:lnTo>
                  <a:lnTo>
                    <a:pt x="53" y="73"/>
                  </a:lnTo>
                  <a:lnTo>
                    <a:pt x="53" y="73"/>
                  </a:lnTo>
                  <a:lnTo>
                    <a:pt x="60" y="73"/>
                  </a:lnTo>
                  <a:lnTo>
                    <a:pt x="67" y="72"/>
                  </a:lnTo>
                  <a:lnTo>
                    <a:pt x="74" y="68"/>
                  </a:lnTo>
                  <a:lnTo>
                    <a:pt x="80" y="64"/>
                  </a:lnTo>
                  <a:lnTo>
                    <a:pt x="84" y="61"/>
                  </a:lnTo>
                  <a:lnTo>
                    <a:pt x="88" y="56"/>
                  </a:lnTo>
                  <a:lnTo>
                    <a:pt x="91" y="50"/>
                  </a:lnTo>
                  <a:lnTo>
                    <a:pt x="91" y="43"/>
                  </a:lnTo>
                  <a:lnTo>
                    <a:pt x="91" y="43"/>
                  </a:lnTo>
                  <a:lnTo>
                    <a:pt x="91" y="4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61"/>
            <p:cNvSpPr>
              <a:spLocks noEditPoints="1"/>
            </p:cNvSpPr>
            <p:nvPr/>
          </p:nvSpPr>
          <p:spPr bwMode="auto">
            <a:xfrm>
              <a:off x="2282" y="1671"/>
              <a:ext cx="47" cy="94"/>
            </a:xfrm>
            <a:custGeom>
              <a:avLst/>
              <a:gdLst>
                <a:gd name="T0" fmla="*/ 0 w 94"/>
                <a:gd name="T1" fmla="*/ 65 h 94"/>
                <a:gd name="T2" fmla="*/ 2 w 94"/>
                <a:gd name="T3" fmla="*/ 59 h 94"/>
                <a:gd name="T4" fmla="*/ 7 w 94"/>
                <a:gd name="T5" fmla="*/ 48 h 94"/>
                <a:gd name="T6" fmla="*/ 20 w 94"/>
                <a:gd name="T7" fmla="*/ 40 h 94"/>
                <a:gd name="T8" fmla="*/ 36 w 94"/>
                <a:gd name="T9" fmla="*/ 36 h 94"/>
                <a:gd name="T10" fmla="*/ 46 w 94"/>
                <a:gd name="T11" fmla="*/ 36 h 94"/>
                <a:gd name="T12" fmla="*/ 79 w 94"/>
                <a:gd name="T13" fmla="*/ 39 h 94"/>
                <a:gd name="T14" fmla="*/ 79 w 94"/>
                <a:gd name="T15" fmla="*/ 37 h 94"/>
                <a:gd name="T16" fmla="*/ 76 w 94"/>
                <a:gd name="T17" fmla="*/ 26 h 94"/>
                <a:gd name="T18" fmla="*/ 70 w 94"/>
                <a:gd name="T19" fmla="*/ 17 h 94"/>
                <a:gd name="T20" fmla="*/ 60 w 94"/>
                <a:gd name="T21" fmla="*/ 14 h 94"/>
                <a:gd name="T22" fmla="*/ 47 w 94"/>
                <a:gd name="T23" fmla="*/ 11 h 94"/>
                <a:gd name="T24" fmla="*/ 39 w 94"/>
                <a:gd name="T25" fmla="*/ 13 h 94"/>
                <a:gd name="T26" fmla="*/ 20 w 94"/>
                <a:gd name="T27" fmla="*/ 17 h 94"/>
                <a:gd name="T28" fmla="*/ 17 w 94"/>
                <a:gd name="T29" fmla="*/ 17 h 94"/>
                <a:gd name="T30" fmla="*/ 14 w 94"/>
                <a:gd name="T31" fmla="*/ 17 h 94"/>
                <a:gd name="T32" fmla="*/ 10 w 94"/>
                <a:gd name="T33" fmla="*/ 14 h 94"/>
                <a:gd name="T34" fmla="*/ 10 w 94"/>
                <a:gd name="T35" fmla="*/ 11 h 94"/>
                <a:gd name="T36" fmla="*/ 14 w 94"/>
                <a:gd name="T37" fmla="*/ 7 h 94"/>
                <a:gd name="T38" fmla="*/ 22 w 94"/>
                <a:gd name="T39" fmla="*/ 3 h 94"/>
                <a:gd name="T40" fmla="*/ 39 w 94"/>
                <a:gd name="T41" fmla="*/ 0 h 94"/>
                <a:gd name="T42" fmla="*/ 49 w 94"/>
                <a:gd name="T43" fmla="*/ 0 h 94"/>
                <a:gd name="T44" fmla="*/ 69 w 94"/>
                <a:gd name="T45" fmla="*/ 3 h 94"/>
                <a:gd name="T46" fmla="*/ 83 w 94"/>
                <a:gd name="T47" fmla="*/ 10 h 94"/>
                <a:gd name="T48" fmla="*/ 87 w 94"/>
                <a:gd name="T49" fmla="*/ 15 h 94"/>
                <a:gd name="T50" fmla="*/ 93 w 94"/>
                <a:gd name="T51" fmla="*/ 28 h 94"/>
                <a:gd name="T52" fmla="*/ 94 w 94"/>
                <a:gd name="T53" fmla="*/ 85 h 94"/>
                <a:gd name="T54" fmla="*/ 93 w 94"/>
                <a:gd name="T55" fmla="*/ 88 h 94"/>
                <a:gd name="T56" fmla="*/ 89 w 94"/>
                <a:gd name="T57" fmla="*/ 91 h 94"/>
                <a:gd name="T58" fmla="*/ 86 w 94"/>
                <a:gd name="T59" fmla="*/ 93 h 94"/>
                <a:gd name="T60" fmla="*/ 80 w 94"/>
                <a:gd name="T61" fmla="*/ 90 h 94"/>
                <a:gd name="T62" fmla="*/ 79 w 94"/>
                <a:gd name="T63" fmla="*/ 87 h 94"/>
                <a:gd name="T64" fmla="*/ 79 w 94"/>
                <a:gd name="T65" fmla="*/ 78 h 94"/>
                <a:gd name="T66" fmla="*/ 64 w 94"/>
                <a:gd name="T67" fmla="*/ 89 h 94"/>
                <a:gd name="T68" fmla="*/ 40 w 94"/>
                <a:gd name="T69" fmla="*/ 94 h 94"/>
                <a:gd name="T70" fmla="*/ 33 w 94"/>
                <a:gd name="T71" fmla="*/ 93 h 94"/>
                <a:gd name="T72" fmla="*/ 19 w 94"/>
                <a:gd name="T73" fmla="*/ 89 h 94"/>
                <a:gd name="T74" fmla="*/ 7 w 94"/>
                <a:gd name="T75" fmla="*/ 82 h 94"/>
                <a:gd name="T76" fmla="*/ 2 w 94"/>
                <a:gd name="T77" fmla="*/ 72 h 94"/>
                <a:gd name="T78" fmla="*/ 0 w 94"/>
                <a:gd name="T79" fmla="*/ 65 h 94"/>
                <a:gd name="T80" fmla="*/ 79 w 94"/>
                <a:gd name="T81" fmla="*/ 59 h 94"/>
                <a:gd name="T82" fmla="*/ 79 w 94"/>
                <a:gd name="T83" fmla="*/ 49 h 94"/>
                <a:gd name="T84" fmla="*/ 47 w 94"/>
                <a:gd name="T85" fmla="*/ 45 h 94"/>
                <a:gd name="T86" fmla="*/ 40 w 94"/>
                <a:gd name="T87" fmla="*/ 47 h 94"/>
                <a:gd name="T88" fmla="*/ 29 w 94"/>
                <a:gd name="T89" fmla="*/ 49 h 94"/>
                <a:gd name="T90" fmla="*/ 22 w 94"/>
                <a:gd name="T91" fmla="*/ 54 h 94"/>
                <a:gd name="T92" fmla="*/ 17 w 94"/>
                <a:gd name="T93" fmla="*/ 60 h 94"/>
                <a:gd name="T94" fmla="*/ 17 w 94"/>
                <a:gd name="T95" fmla="*/ 65 h 94"/>
                <a:gd name="T96" fmla="*/ 17 w 94"/>
                <a:gd name="T97" fmla="*/ 68 h 94"/>
                <a:gd name="T98" fmla="*/ 22 w 94"/>
                <a:gd name="T99" fmla="*/ 76 h 94"/>
                <a:gd name="T100" fmla="*/ 33 w 94"/>
                <a:gd name="T101" fmla="*/ 82 h 94"/>
                <a:gd name="T102" fmla="*/ 43 w 94"/>
                <a:gd name="T103" fmla="*/ 83 h 94"/>
                <a:gd name="T104" fmla="*/ 57 w 94"/>
                <a:gd name="T105" fmla="*/ 80 h 94"/>
                <a:gd name="T106" fmla="*/ 69 w 94"/>
                <a:gd name="T107" fmla="*/ 76 h 94"/>
                <a:gd name="T108" fmla="*/ 76 w 94"/>
                <a:gd name="T109" fmla="*/ 68 h 94"/>
                <a:gd name="T110" fmla="*/ 79 w 94"/>
                <a:gd name="T111" fmla="*/ 59 h 94"/>
                <a:gd name="T112" fmla="*/ 79 w 94"/>
                <a:gd name="T113"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94">
                  <a:moveTo>
                    <a:pt x="0" y="65"/>
                  </a:moveTo>
                  <a:lnTo>
                    <a:pt x="0" y="65"/>
                  </a:lnTo>
                  <a:lnTo>
                    <a:pt x="0" y="65"/>
                  </a:lnTo>
                  <a:lnTo>
                    <a:pt x="2" y="59"/>
                  </a:lnTo>
                  <a:lnTo>
                    <a:pt x="5" y="53"/>
                  </a:lnTo>
                  <a:lnTo>
                    <a:pt x="7" y="48"/>
                  </a:lnTo>
                  <a:lnTo>
                    <a:pt x="13" y="43"/>
                  </a:lnTo>
                  <a:lnTo>
                    <a:pt x="20" y="40"/>
                  </a:lnTo>
                  <a:lnTo>
                    <a:pt x="27" y="38"/>
                  </a:lnTo>
                  <a:lnTo>
                    <a:pt x="36" y="36"/>
                  </a:lnTo>
                  <a:lnTo>
                    <a:pt x="46" y="36"/>
                  </a:lnTo>
                  <a:lnTo>
                    <a:pt x="46" y="36"/>
                  </a:lnTo>
                  <a:lnTo>
                    <a:pt x="64" y="37"/>
                  </a:lnTo>
                  <a:lnTo>
                    <a:pt x="79" y="39"/>
                  </a:lnTo>
                  <a:lnTo>
                    <a:pt x="79" y="37"/>
                  </a:lnTo>
                  <a:lnTo>
                    <a:pt x="79" y="37"/>
                  </a:lnTo>
                  <a:lnTo>
                    <a:pt x="79" y="31"/>
                  </a:lnTo>
                  <a:lnTo>
                    <a:pt x="76" y="26"/>
                  </a:lnTo>
                  <a:lnTo>
                    <a:pt x="74" y="21"/>
                  </a:lnTo>
                  <a:lnTo>
                    <a:pt x="70" y="17"/>
                  </a:lnTo>
                  <a:lnTo>
                    <a:pt x="66" y="15"/>
                  </a:lnTo>
                  <a:lnTo>
                    <a:pt x="60" y="14"/>
                  </a:lnTo>
                  <a:lnTo>
                    <a:pt x="54" y="13"/>
                  </a:lnTo>
                  <a:lnTo>
                    <a:pt x="47" y="11"/>
                  </a:lnTo>
                  <a:lnTo>
                    <a:pt x="47" y="11"/>
                  </a:lnTo>
                  <a:lnTo>
                    <a:pt x="39" y="13"/>
                  </a:lnTo>
                  <a:lnTo>
                    <a:pt x="32" y="14"/>
                  </a:lnTo>
                  <a:lnTo>
                    <a:pt x="20" y="17"/>
                  </a:lnTo>
                  <a:lnTo>
                    <a:pt x="20" y="17"/>
                  </a:lnTo>
                  <a:lnTo>
                    <a:pt x="17" y="17"/>
                  </a:lnTo>
                  <a:lnTo>
                    <a:pt x="17" y="17"/>
                  </a:lnTo>
                  <a:lnTo>
                    <a:pt x="14" y="17"/>
                  </a:lnTo>
                  <a:lnTo>
                    <a:pt x="12" y="16"/>
                  </a:lnTo>
                  <a:lnTo>
                    <a:pt x="10" y="14"/>
                  </a:lnTo>
                  <a:lnTo>
                    <a:pt x="10" y="11"/>
                  </a:lnTo>
                  <a:lnTo>
                    <a:pt x="10" y="11"/>
                  </a:lnTo>
                  <a:lnTo>
                    <a:pt x="12" y="8"/>
                  </a:lnTo>
                  <a:lnTo>
                    <a:pt x="14" y="7"/>
                  </a:lnTo>
                  <a:lnTo>
                    <a:pt x="14" y="7"/>
                  </a:lnTo>
                  <a:lnTo>
                    <a:pt x="22" y="3"/>
                  </a:lnTo>
                  <a:lnTo>
                    <a:pt x="30" y="2"/>
                  </a:lnTo>
                  <a:lnTo>
                    <a:pt x="39" y="0"/>
                  </a:lnTo>
                  <a:lnTo>
                    <a:pt x="49" y="0"/>
                  </a:lnTo>
                  <a:lnTo>
                    <a:pt x="49" y="0"/>
                  </a:lnTo>
                  <a:lnTo>
                    <a:pt x="59" y="0"/>
                  </a:lnTo>
                  <a:lnTo>
                    <a:pt x="69" y="3"/>
                  </a:lnTo>
                  <a:lnTo>
                    <a:pt x="76" y="5"/>
                  </a:lnTo>
                  <a:lnTo>
                    <a:pt x="83" y="10"/>
                  </a:lnTo>
                  <a:lnTo>
                    <a:pt x="83" y="10"/>
                  </a:lnTo>
                  <a:lnTo>
                    <a:pt x="87" y="15"/>
                  </a:lnTo>
                  <a:lnTo>
                    <a:pt x="91" y="21"/>
                  </a:lnTo>
                  <a:lnTo>
                    <a:pt x="93" y="28"/>
                  </a:lnTo>
                  <a:lnTo>
                    <a:pt x="94" y="37"/>
                  </a:lnTo>
                  <a:lnTo>
                    <a:pt x="94" y="85"/>
                  </a:lnTo>
                  <a:lnTo>
                    <a:pt x="94" y="85"/>
                  </a:lnTo>
                  <a:lnTo>
                    <a:pt x="93" y="88"/>
                  </a:lnTo>
                  <a:lnTo>
                    <a:pt x="91" y="90"/>
                  </a:lnTo>
                  <a:lnTo>
                    <a:pt x="89" y="91"/>
                  </a:lnTo>
                  <a:lnTo>
                    <a:pt x="86" y="93"/>
                  </a:lnTo>
                  <a:lnTo>
                    <a:pt x="86" y="93"/>
                  </a:lnTo>
                  <a:lnTo>
                    <a:pt x="83" y="91"/>
                  </a:lnTo>
                  <a:lnTo>
                    <a:pt x="80" y="90"/>
                  </a:lnTo>
                  <a:lnTo>
                    <a:pt x="79" y="89"/>
                  </a:lnTo>
                  <a:lnTo>
                    <a:pt x="79" y="87"/>
                  </a:lnTo>
                  <a:lnTo>
                    <a:pt x="79" y="78"/>
                  </a:lnTo>
                  <a:lnTo>
                    <a:pt x="79" y="78"/>
                  </a:lnTo>
                  <a:lnTo>
                    <a:pt x="71" y="84"/>
                  </a:lnTo>
                  <a:lnTo>
                    <a:pt x="64" y="89"/>
                  </a:lnTo>
                  <a:lnTo>
                    <a:pt x="53" y="93"/>
                  </a:lnTo>
                  <a:lnTo>
                    <a:pt x="40" y="94"/>
                  </a:lnTo>
                  <a:lnTo>
                    <a:pt x="40" y="94"/>
                  </a:lnTo>
                  <a:lnTo>
                    <a:pt x="33" y="93"/>
                  </a:lnTo>
                  <a:lnTo>
                    <a:pt x="26" y="91"/>
                  </a:lnTo>
                  <a:lnTo>
                    <a:pt x="19" y="89"/>
                  </a:lnTo>
                  <a:lnTo>
                    <a:pt x="13" y="87"/>
                  </a:lnTo>
                  <a:lnTo>
                    <a:pt x="7" y="82"/>
                  </a:lnTo>
                  <a:lnTo>
                    <a:pt x="5" y="77"/>
                  </a:lnTo>
                  <a:lnTo>
                    <a:pt x="2" y="72"/>
                  </a:lnTo>
                  <a:lnTo>
                    <a:pt x="0" y="65"/>
                  </a:lnTo>
                  <a:lnTo>
                    <a:pt x="0" y="65"/>
                  </a:lnTo>
                  <a:lnTo>
                    <a:pt x="0" y="65"/>
                  </a:lnTo>
                  <a:close/>
                  <a:moveTo>
                    <a:pt x="79" y="59"/>
                  </a:moveTo>
                  <a:lnTo>
                    <a:pt x="79" y="49"/>
                  </a:lnTo>
                  <a:lnTo>
                    <a:pt x="79" y="49"/>
                  </a:lnTo>
                  <a:lnTo>
                    <a:pt x="66" y="47"/>
                  </a:lnTo>
                  <a:lnTo>
                    <a:pt x="47" y="45"/>
                  </a:lnTo>
                  <a:lnTo>
                    <a:pt x="47" y="45"/>
                  </a:lnTo>
                  <a:lnTo>
                    <a:pt x="40" y="47"/>
                  </a:lnTo>
                  <a:lnTo>
                    <a:pt x="34" y="47"/>
                  </a:lnTo>
                  <a:lnTo>
                    <a:pt x="29" y="49"/>
                  </a:lnTo>
                  <a:lnTo>
                    <a:pt x="24" y="50"/>
                  </a:lnTo>
                  <a:lnTo>
                    <a:pt x="22" y="54"/>
                  </a:lnTo>
                  <a:lnTo>
                    <a:pt x="19" y="56"/>
                  </a:lnTo>
                  <a:lnTo>
                    <a:pt x="17" y="60"/>
                  </a:lnTo>
                  <a:lnTo>
                    <a:pt x="17" y="65"/>
                  </a:lnTo>
                  <a:lnTo>
                    <a:pt x="17" y="65"/>
                  </a:lnTo>
                  <a:lnTo>
                    <a:pt x="17" y="65"/>
                  </a:lnTo>
                  <a:lnTo>
                    <a:pt x="17" y="68"/>
                  </a:lnTo>
                  <a:lnTo>
                    <a:pt x="19" y="72"/>
                  </a:lnTo>
                  <a:lnTo>
                    <a:pt x="22" y="76"/>
                  </a:lnTo>
                  <a:lnTo>
                    <a:pt x="24" y="78"/>
                  </a:lnTo>
                  <a:lnTo>
                    <a:pt x="33" y="82"/>
                  </a:lnTo>
                  <a:lnTo>
                    <a:pt x="43" y="83"/>
                  </a:lnTo>
                  <a:lnTo>
                    <a:pt x="43" y="83"/>
                  </a:lnTo>
                  <a:lnTo>
                    <a:pt x="50" y="82"/>
                  </a:lnTo>
                  <a:lnTo>
                    <a:pt x="57" y="80"/>
                  </a:lnTo>
                  <a:lnTo>
                    <a:pt x="63" y="79"/>
                  </a:lnTo>
                  <a:lnTo>
                    <a:pt x="69" y="76"/>
                  </a:lnTo>
                  <a:lnTo>
                    <a:pt x="73" y="72"/>
                  </a:lnTo>
                  <a:lnTo>
                    <a:pt x="76" y="68"/>
                  </a:lnTo>
                  <a:lnTo>
                    <a:pt x="79" y="63"/>
                  </a:lnTo>
                  <a:lnTo>
                    <a:pt x="79" y="59"/>
                  </a:lnTo>
                  <a:lnTo>
                    <a:pt x="79" y="59"/>
                  </a:lnTo>
                  <a:lnTo>
                    <a:pt x="79" y="59"/>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62"/>
            <p:cNvSpPr>
              <a:spLocks/>
            </p:cNvSpPr>
            <p:nvPr/>
          </p:nvSpPr>
          <p:spPr bwMode="auto">
            <a:xfrm>
              <a:off x="2371" y="1639"/>
              <a:ext cx="52" cy="123"/>
            </a:xfrm>
            <a:custGeom>
              <a:avLst/>
              <a:gdLst>
                <a:gd name="T0" fmla="*/ 52 w 102"/>
                <a:gd name="T1" fmla="*/ 74 h 123"/>
                <a:gd name="T2" fmla="*/ 67 w 102"/>
                <a:gd name="T3" fmla="*/ 63 h 123"/>
                <a:gd name="T4" fmla="*/ 81 w 102"/>
                <a:gd name="T5" fmla="*/ 45 h 123"/>
                <a:gd name="T6" fmla="*/ 82 w 102"/>
                <a:gd name="T7" fmla="*/ 35 h 123"/>
                <a:gd name="T8" fmla="*/ 81 w 102"/>
                <a:gd name="T9" fmla="*/ 25 h 123"/>
                <a:gd name="T10" fmla="*/ 74 w 102"/>
                <a:gd name="T11" fmla="*/ 18 h 123"/>
                <a:gd name="T12" fmla="*/ 65 w 102"/>
                <a:gd name="T13" fmla="*/ 13 h 123"/>
                <a:gd name="T14" fmla="*/ 54 w 102"/>
                <a:gd name="T15" fmla="*/ 12 h 123"/>
                <a:gd name="T16" fmla="*/ 42 w 102"/>
                <a:gd name="T17" fmla="*/ 13 h 123"/>
                <a:gd name="T18" fmla="*/ 25 w 102"/>
                <a:gd name="T19" fmla="*/ 22 h 123"/>
                <a:gd name="T20" fmla="*/ 18 w 102"/>
                <a:gd name="T21" fmla="*/ 30 h 123"/>
                <a:gd name="T22" fmla="*/ 13 w 102"/>
                <a:gd name="T23" fmla="*/ 32 h 123"/>
                <a:gd name="T24" fmla="*/ 10 w 102"/>
                <a:gd name="T25" fmla="*/ 31 h 123"/>
                <a:gd name="T26" fmla="*/ 5 w 102"/>
                <a:gd name="T27" fmla="*/ 29 h 123"/>
                <a:gd name="T28" fmla="*/ 4 w 102"/>
                <a:gd name="T29" fmla="*/ 26 h 123"/>
                <a:gd name="T30" fmla="*/ 7 w 102"/>
                <a:gd name="T31" fmla="*/ 22 h 123"/>
                <a:gd name="T32" fmla="*/ 21 w 102"/>
                <a:gd name="T33" fmla="*/ 8 h 123"/>
                <a:gd name="T34" fmla="*/ 33 w 102"/>
                <a:gd name="T35" fmla="*/ 3 h 123"/>
                <a:gd name="T36" fmla="*/ 47 w 102"/>
                <a:gd name="T37" fmla="*/ 0 h 123"/>
                <a:gd name="T38" fmla="*/ 55 w 102"/>
                <a:gd name="T39" fmla="*/ 0 h 123"/>
                <a:gd name="T40" fmla="*/ 72 w 102"/>
                <a:gd name="T41" fmla="*/ 2 h 123"/>
                <a:gd name="T42" fmla="*/ 87 w 102"/>
                <a:gd name="T43" fmla="*/ 9 h 123"/>
                <a:gd name="T44" fmla="*/ 97 w 102"/>
                <a:gd name="T45" fmla="*/ 20 h 123"/>
                <a:gd name="T46" fmla="*/ 99 w 102"/>
                <a:gd name="T47" fmla="*/ 34 h 123"/>
                <a:gd name="T48" fmla="*/ 99 w 102"/>
                <a:gd name="T49" fmla="*/ 35 h 123"/>
                <a:gd name="T50" fmla="*/ 97 w 102"/>
                <a:gd name="T51" fmla="*/ 47 h 123"/>
                <a:gd name="T52" fmla="*/ 91 w 102"/>
                <a:gd name="T53" fmla="*/ 58 h 123"/>
                <a:gd name="T54" fmla="*/ 62 w 102"/>
                <a:gd name="T55" fmla="*/ 82 h 123"/>
                <a:gd name="T56" fmla="*/ 94 w 102"/>
                <a:gd name="T57" fmla="*/ 111 h 123"/>
                <a:gd name="T58" fmla="*/ 97 w 102"/>
                <a:gd name="T59" fmla="*/ 111 h 123"/>
                <a:gd name="T60" fmla="*/ 101 w 102"/>
                <a:gd name="T61" fmla="*/ 115 h 123"/>
                <a:gd name="T62" fmla="*/ 102 w 102"/>
                <a:gd name="T63" fmla="*/ 117 h 123"/>
                <a:gd name="T64" fmla="*/ 99 w 102"/>
                <a:gd name="T65" fmla="*/ 121 h 123"/>
                <a:gd name="T66" fmla="*/ 94 w 102"/>
                <a:gd name="T67" fmla="*/ 123 h 123"/>
                <a:gd name="T68" fmla="*/ 8 w 102"/>
                <a:gd name="T69" fmla="*/ 123 h 123"/>
                <a:gd name="T70" fmla="*/ 3 w 102"/>
                <a:gd name="T71" fmla="*/ 122 h 123"/>
                <a:gd name="T72" fmla="*/ 0 w 102"/>
                <a:gd name="T73" fmla="*/ 117 h 123"/>
                <a:gd name="T74" fmla="*/ 1 w 102"/>
                <a:gd name="T75" fmla="*/ 114 h 123"/>
                <a:gd name="T76" fmla="*/ 4 w 102"/>
                <a:gd name="T77" fmla="*/ 1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3">
                  <a:moveTo>
                    <a:pt x="4" y="110"/>
                  </a:moveTo>
                  <a:lnTo>
                    <a:pt x="52" y="74"/>
                  </a:lnTo>
                  <a:lnTo>
                    <a:pt x="52" y="74"/>
                  </a:lnTo>
                  <a:lnTo>
                    <a:pt x="67" y="63"/>
                  </a:lnTo>
                  <a:lnTo>
                    <a:pt x="75" y="53"/>
                  </a:lnTo>
                  <a:lnTo>
                    <a:pt x="81" y="45"/>
                  </a:lnTo>
                  <a:lnTo>
                    <a:pt x="82" y="35"/>
                  </a:lnTo>
                  <a:lnTo>
                    <a:pt x="82" y="35"/>
                  </a:lnTo>
                  <a:lnTo>
                    <a:pt x="82" y="30"/>
                  </a:lnTo>
                  <a:lnTo>
                    <a:pt x="81" y="25"/>
                  </a:lnTo>
                  <a:lnTo>
                    <a:pt x="78" y="22"/>
                  </a:lnTo>
                  <a:lnTo>
                    <a:pt x="74" y="18"/>
                  </a:lnTo>
                  <a:lnTo>
                    <a:pt x="70" y="15"/>
                  </a:lnTo>
                  <a:lnTo>
                    <a:pt x="65" y="13"/>
                  </a:lnTo>
                  <a:lnTo>
                    <a:pt x="60" y="12"/>
                  </a:lnTo>
                  <a:lnTo>
                    <a:pt x="54" y="12"/>
                  </a:lnTo>
                  <a:lnTo>
                    <a:pt x="54" y="12"/>
                  </a:lnTo>
                  <a:lnTo>
                    <a:pt x="42" y="13"/>
                  </a:lnTo>
                  <a:lnTo>
                    <a:pt x="34" y="17"/>
                  </a:lnTo>
                  <a:lnTo>
                    <a:pt x="25" y="22"/>
                  </a:lnTo>
                  <a:lnTo>
                    <a:pt x="18" y="30"/>
                  </a:lnTo>
                  <a:lnTo>
                    <a:pt x="18" y="30"/>
                  </a:lnTo>
                  <a:lnTo>
                    <a:pt x="15" y="31"/>
                  </a:lnTo>
                  <a:lnTo>
                    <a:pt x="13" y="32"/>
                  </a:lnTo>
                  <a:lnTo>
                    <a:pt x="13" y="32"/>
                  </a:lnTo>
                  <a:lnTo>
                    <a:pt x="10" y="31"/>
                  </a:lnTo>
                  <a:lnTo>
                    <a:pt x="7" y="30"/>
                  </a:lnTo>
                  <a:lnTo>
                    <a:pt x="5" y="29"/>
                  </a:lnTo>
                  <a:lnTo>
                    <a:pt x="4" y="26"/>
                  </a:lnTo>
                  <a:lnTo>
                    <a:pt x="4" y="26"/>
                  </a:lnTo>
                  <a:lnTo>
                    <a:pt x="7" y="22"/>
                  </a:lnTo>
                  <a:lnTo>
                    <a:pt x="7" y="22"/>
                  </a:lnTo>
                  <a:lnTo>
                    <a:pt x="15" y="13"/>
                  </a:lnTo>
                  <a:lnTo>
                    <a:pt x="21" y="8"/>
                  </a:lnTo>
                  <a:lnTo>
                    <a:pt x="27" y="6"/>
                  </a:lnTo>
                  <a:lnTo>
                    <a:pt x="33" y="3"/>
                  </a:lnTo>
                  <a:lnTo>
                    <a:pt x="40" y="1"/>
                  </a:lnTo>
                  <a:lnTo>
                    <a:pt x="47" y="0"/>
                  </a:lnTo>
                  <a:lnTo>
                    <a:pt x="55" y="0"/>
                  </a:lnTo>
                  <a:lnTo>
                    <a:pt x="55" y="0"/>
                  </a:lnTo>
                  <a:lnTo>
                    <a:pt x="64" y="0"/>
                  </a:lnTo>
                  <a:lnTo>
                    <a:pt x="72" y="2"/>
                  </a:lnTo>
                  <a:lnTo>
                    <a:pt x="81" y="5"/>
                  </a:lnTo>
                  <a:lnTo>
                    <a:pt x="87" y="9"/>
                  </a:lnTo>
                  <a:lnTo>
                    <a:pt x="92" y="14"/>
                  </a:lnTo>
                  <a:lnTo>
                    <a:pt x="97" y="20"/>
                  </a:lnTo>
                  <a:lnTo>
                    <a:pt x="98" y="26"/>
                  </a:lnTo>
                  <a:lnTo>
                    <a:pt x="99" y="34"/>
                  </a:lnTo>
                  <a:lnTo>
                    <a:pt x="99" y="35"/>
                  </a:lnTo>
                  <a:lnTo>
                    <a:pt x="99" y="35"/>
                  </a:lnTo>
                  <a:lnTo>
                    <a:pt x="99" y="41"/>
                  </a:lnTo>
                  <a:lnTo>
                    <a:pt x="97" y="47"/>
                  </a:lnTo>
                  <a:lnTo>
                    <a:pt x="95" y="52"/>
                  </a:lnTo>
                  <a:lnTo>
                    <a:pt x="91" y="58"/>
                  </a:lnTo>
                  <a:lnTo>
                    <a:pt x="80" y="69"/>
                  </a:lnTo>
                  <a:lnTo>
                    <a:pt x="62" y="82"/>
                  </a:lnTo>
                  <a:lnTo>
                    <a:pt x="25" y="111"/>
                  </a:lnTo>
                  <a:lnTo>
                    <a:pt x="94" y="111"/>
                  </a:lnTo>
                  <a:lnTo>
                    <a:pt x="94" y="111"/>
                  </a:lnTo>
                  <a:lnTo>
                    <a:pt x="97" y="111"/>
                  </a:lnTo>
                  <a:lnTo>
                    <a:pt x="99" y="112"/>
                  </a:lnTo>
                  <a:lnTo>
                    <a:pt x="101" y="115"/>
                  </a:lnTo>
                  <a:lnTo>
                    <a:pt x="102" y="117"/>
                  </a:lnTo>
                  <a:lnTo>
                    <a:pt x="102" y="117"/>
                  </a:lnTo>
                  <a:lnTo>
                    <a:pt x="101" y="120"/>
                  </a:lnTo>
                  <a:lnTo>
                    <a:pt x="99" y="121"/>
                  </a:lnTo>
                  <a:lnTo>
                    <a:pt x="97" y="123"/>
                  </a:lnTo>
                  <a:lnTo>
                    <a:pt x="94" y="123"/>
                  </a:lnTo>
                  <a:lnTo>
                    <a:pt x="8" y="123"/>
                  </a:lnTo>
                  <a:lnTo>
                    <a:pt x="8" y="123"/>
                  </a:lnTo>
                  <a:lnTo>
                    <a:pt x="4" y="123"/>
                  </a:lnTo>
                  <a:lnTo>
                    <a:pt x="3" y="122"/>
                  </a:lnTo>
                  <a:lnTo>
                    <a:pt x="0" y="120"/>
                  </a:lnTo>
                  <a:lnTo>
                    <a:pt x="0" y="117"/>
                  </a:lnTo>
                  <a:lnTo>
                    <a:pt x="0" y="117"/>
                  </a:lnTo>
                  <a:lnTo>
                    <a:pt x="1" y="114"/>
                  </a:lnTo>
                  <a:lnTo>
                    <a:pt x="4" y="110"/>
                  </a:lnTo>
                  <a:lnTo>
                    <a:pt x="4" y="110"/>
                  </a:lnTo>
                  <a:lnTo>
                    <a:pt x="4" y="11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63"/>
            <p:cNvSpPr>
              <a:spLocks noEditPoints="1"/>
            </p:cNvSpPr>
            <p:nvPr/>
          </p:nvSpPr>
          <p:spPr bwMode="auto">
            <a:xfrm>
              <a:off x="2435" y="1638"/>
              <a:ext cx="60" cy="127"/>
            </a:xfrm>
            <a:custGeom>
              <a:avLst/>
              <a:gdLst>
                <a:gd name="T0" fmla="*/ 0 w 121"/>
                <a:gd name="T1" fmla="*/ 64 h 127"/>
                <a:gd name="T2" fmla="*/ 0 w 121"/>
                <a:gd name="T3" fmla="*/ 50 h 127"/>
                <a:gd name="T4" fmla="*/ 8 w 121"/>
                <a:gd name="T5" fmla="*/ 29 h 127"/>
                <a:gd name="T6" fmla="*/ 25 w 121"/>
                <a:gd name="T7" fmla="*/ 12 h 127"/>
                <a:gd name="T8" fmla="*/ 47 w 121"/>
                <a:gd name="T9" fmla="*/ 2 h 127"/>
                <a:gd name="T10" fmla="*/ 59 w 121"/>
                <a:gd name="T11" fmla="*/ 0 h 127"/>
                <a:gd name="T12" fmla="*/ 85 w 121"/>
                <a:gd name="T13" fmla="*/ 6 h 127"/>
                <a:gd name="T14" fmla="*/ 104 w 121"/>
                <a:gd name="T15" fmla="*/ 19 h 127"/>
                <a:gd name="T16" fmla="*/ 116 w 121"/>
                <a:gd name="T17" fmla="*/ 38 h 127"/>
                <a:gd name="T18" fmla="*/ 121 w 121"/>
                <a:gd name="T19" fmla="*/ 63 h 127"/>
                <a:gd name="T20" fmla="*/ 121 w 121"/>
                <a:gd name="T21" fmla="*/ 64 h 127"/>
                <a:gd name="T22" fmla="*/ 116 w 121"/>
                <a:gd name="T23" fmla="*/ 88 h 127"/>
                <a:gd name="T24" fmla="*/ 104 w 121"/>
                <a:gd name="T25" fmla="*/ 107 h 127"/>
                <a:gd name="T26" fmla="*/ 85 w 121"/>
                <a:gd name="T27" fmla="*/ 122 h 127"/>
                <a:gd name="T28" fmla="*/ 59 w 121"/>
                <a:gd name="T29" fmla="*/ 127 h 127"/>
                <a:gd name="T30" fmla="*/ 47 w 121"/>
                <a:gd name="T31" fmla="*/ 126 h 127"/>
                <a:gd name="T32" fmla="*/ 24 w 121"/>
                <a:gd name="T33" fmla="*/ 116 h 127"/>
                <a:gd name="T34" fmla="*/ 8 w 121"/>
                <a:gd name="T35" fmla="*/ 99 h 127"/>
                <a:gd name="T36" fmla="*/ 0 w 121"/>
                <a:gd name="T37" fmla="*/ 76 h 127"/>
                <a:gd name="T38" fmla="*/ 0 w 121"/>
                <a:gd name="T39" fmla="*/ 64 h 127"/>
                <a:gd name="T40" fmla="*/ 104 w 121"/>
                <a:gd name="T41" fmla="*/ 64 h 127"/>
                <a:gd name="T42" fmla="*/ 104 w 121"/>
                <a:gd name="T43" fmla="*/ 64 h 127"/>
                <a:gd name="T44" fmla="*/ 101 w 121"/>
                <a:gd name="T45" fmla="*/ 44 h 127"/>
                <a:gd name="T46" fmla="*/ 92 w 121"/>
                <a:gd name="T47" fmla="*/ 27 h 127"/>
                <a:gd name="T48" fmla="*/ 78 w 121"/>
                <a:gd name="T49" fmla="*/ 16 h 127"/>
                <a:gd name="T50" fmla="*/ 59 w 121"/>
                <a:gd name="T51" fmla="*/ 13 h 127"/>
                <a:gd name="T52" fmla="*/ 49 w 121"/>
                <a:gd name="T53" fmla="*/ 14 h 127"/>
                <a:gd name="T54" fmla="*/ 34 w 121"/>
                <a:gd name="T55" fmla="*/ 21 h 127"/>
                <a:gd name="T56" fmla="*/ 22 w 121"/>
                <a:gd name="T57" fmla="*/ 35 h 127"/>
                <a:gd name="T58" fmla="*/ 17 w 121"/>
                <a:gd name="T59" fmla="*/ 53 h 127"/>
                <a:gd name="T60" fmla="*/ 17 w 121"/>
                <a:gd name="T61" fmla="*/ 64 h 127"/>
                <a:gd name="T62" fmla="*/ 17 w 121"/>
                <a:gd name="T63" fmla="*/ 73 h 127"/>
                <a:gd name="T64" fmla="*/ 22 w 121"/>
                <a:gd name="T65" fmla="*/ 90 h 127"/>
                <a:gd name="T66" fmla="*/ 34 w 121"/>
                <a:gd name="T67" fmla="*/ 105 h 127"/>
                <a:gd name="T68" fmla="*/ 51 w 121"/>
                <a:gd name="T69" fmla="*/ 112 h 127"/>
                <a:gd name="T70" fmla="*/ 59 w 121"/>
                <a:gd name="T71" fmla="*/ 113 h 127"/>
                <a:gd name="T72" fmla="*/ 78 w 121"/>
                <a:gd name="T73" fmla="*/ 110 h 127"/>
                <a:gd name="T74" fmla="*/ 92 w 121"/>
                <a:gd name="T75" fmla="*/ 99 h 127"/>
                <a:gd name="T76" fmla="*/ 101 w 121"/>
                <a:gd name="T77" fmla="*/ 83 h 127"/>
                <a:gd name="T78" fmla="*/ 104 w 121"/>
                <a:gd name="T79" fmla="*/ 64 h 127"/>
                <a:gd name="T80" fmla="*/ 104 w 121"/>
                <a:gd name="T8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27">
                  <a:moveTo>
                    <a:pt x="0" y="64"/>
                  </a:moveTo>
                  <a:lnTo>
                    <a:pt x="0" y="64"/>
                  </a:lnTo>
                  <a:lnTo>
                    <a:pt x="0" y="64"/>
                  </a:lnTo>
                  <a:lnTo>
                    <a:pt x="0" y="50"/>
                  </a:lnTo>
                  <a:lnTo>
                    <a:pt x="4" y="40"/>
                  </a:lnTo>
                  <a:lnTo>
                    <a:pt x="8" y="29"/>
                  </a:lnTo>
                  <a:lnTo>
                    <a:pt x="15" y="19"/>
                  </a:lnTo>
                  <a:lnTo>
                    <a:pt x="25" y="12"/>
                  </a:lnTo>
                  <a:lnTo>
                    <a:pt x="35" y="6"/>
                  </a:lnTo>
                  <a:lnTo>
                    <a:pt x="47" y="2"/>
                  </a:lnTo>
                  <a:lnTo>
                    <a:pt x="59" y="0"/>
                  </a:lnTo>
                  <a:lnTo>
                    <a:pt x="59" y="0"/>
                  </a:lnTo>
                  <a:lnTo>
                    <a:pt x="74" y="2"/>
                  </a:lnTo>
                  <a:lnTo>
                    <a:pt x="85" y="6"/>
                  </a:lnTo>
                  <a:lnTo>
                    <a:pt x="95" y="10"/>
                  </a:lnTo>
                  <a:lnTo>
                    <a:pt x="104" y="19"/>
                  </a:lnTo>
                  <a:lnTo>
                    <a:pt x="111" y="29"/>
                  </a:lnTo>
                  <a:lnTo>
                    <a:pt x="116" y="38"/>
                  </a:lnTo>
                  <a:lnTo>
                    <a:pt x="119" y="50"/>
                  </a:lnTo>
                  <a:lnTo>
                    <a:pt x="121" y="63"/>
                  </a:lnTo>
                  <a:lnTo>
                    <a:pt x="121" y="64"/>
                  </a:lnTo>
                  <a:lnTo>
                    <a:pt x="121" y="64"/>
                  </a:lnTo>
                  <a:lnTo>
                    <a:pt x="119" y="76"/>
                  </a:lnTo>
                  <a:lnTo>
                    <a:pt x="116" y="88"/>
                  </a:lnTo>
                  <a:lnTo>
                    <a:pt x="111" y="98"/>
                  </a:lnTo>
                  <a:lnTo>
                    <a:pt x="104" y="107"/>
                  </a:lnTo>
                  <a:lnTo>
                    <a:pt x="95" y="116"/>
                  </a:lnTo>
                  <a:lnTo>
                    <a:pt x="85" y="122"/>
                  </a:lnTo>
                  <a:lnTo>
                    <a:pt x="72" y="126"/>
                  </a:lnTo>
                  <a:lnTo>
                    <a:pt x="59" y="127"/>
                  </a:lnTo>
                  <a:lnTo>
                    <a:pt x="59" y="127"/>
                  </a:lnTo>
                  <a:lnTo>
                    <a:pt x="47" y="126"/>
                  </a:lnTo>
                  <a:lnTo>
                    <a:pt x="35" y="122"/>
                  </a:lnTo>
                  <a:lnTo>
                    <a:pt x="24" y="116"/>
                  </a:lnTo>
                  <a:lnTo>
                    <a:pt x="15" y="107"/>
                  </a:lnTo>
                  <a:lnTo>
                    <a:pt x="8" y="99"/>
                  </a:lnTo>
                  <a:lnTo>
                    <a:pt x="4" y="88"/>
                  </a:lnTo>
                  <a:lnTo>
                    <a:pt x="0" y="76"/>
                  </a:lnTo>
                  <a:lnTo>
                    <a:pt x="0" y="64"/>
                  </a:lnTo>
                  <a:lnTo>
                    <a:pt x="0" y="64"/>
                  </a:lnTo>
                  <a:lnTo>
                    <a:pt x="0" y="64"/>
                  </a:lnTo>
                  <a:close/>
                  <a:moveTo>
                    <a:pt x="104" y="64"/>
                  </a:moveTo>
                  <a:lnTo>
                    <a:pt x="104" y="64"/>
                  </a:lnTo>
                  <a:lnTo>
                    <a:pt x="104" y="64"/>
                  </a:lnTo>
                  <a:lnTo>
                    <a:pt x="102" y="53"/>
                  </a:lnTo>
                  <a:lnTo>
                    <a:pt x="101" y="44"/>
                  </a:lnTo>
                  <a:lnTo>
                    <a:pt x="96" y="36"/>
                  </a:lnTo>
                  <a:lnTo>
                    <a:pt x="92" y="27"/>
                  </a:lnTo>
                  <a:lnTo>
                    <a:pt x="85" y="21"/>
                  </a:lnTo>
                  <a:lnTo>
                    <a:pt x="78" y="16"/>
                  </a:lnTo>
                  <a:lnTo>
                    <a:pt x="69" y="14"/>
                  </a:lnTo>
                  <a:lnTo>
                    <a:pt x="59" y="13"/>
                  </a:lnTo>
                  <a:lnTo>
                    <a:pt x="59" y="13"/>
                  </a:lnTo>
                  <a:lnTo>
                    <a:pt x="49" y="14"/>
                  </a:lnTo>
                  <a:lnTo>
                    <a:pt x="41" y="16"/>
                  </a:lnTo>
                  <a:lnTo>
                    <a:pt x="34" y="21"/>
                  </a:lnTo>
                  <a:lnTo>
                    <a:pt x="28" y="27"/>
                  </a:lnTo>
                  <a:lnTo>
                    <a:pt x="22" y="35"/>
                  </a:lnTo>
                  <a:lnTo>
                    <a:pt x="19" y="43"/>
                  </a:lnTo>
                  <a:lnTo>
                    <a:pt x="17" y="53"/>
                  </a:lnTo>
                  <a:lnTo>
                    <a:pt x="17" y="63"/>
                  </a:lnTo>
                  <a:lnTo>
                    <a:pt x="17" y="64"/>
                  </a:lnTo>
                  <a:lnTo>
                    <a:pt x="17" y="64"/>
                  </a:lnTo>
                  <a:lnTo>
                    <a:pt x="17" y="73"/>
                  </a:lnTo>
                  <a:lnTo>
                    <a:pt x="19" y="82"/>
                  </a:lnTo>
                  <a:lnTo>
                    <a:pt x="22" y="90"/>
                  </a:lnTo>
                  <a:lnTo>
                    <a:pt x="28" y="99"/>
                  </a:lnTo>
                  <a:lnTo>
                    <a:pt x="34" y="105"/>
                  </a:lnTo>
                  <a:lnTo>
                    <a:pt x="42" y="110"/>
                  </a:lnTo>
                  <a:lnTo>
                    <a:pt x="51" y="112"/>
                  </a:lnTo>
                  <a:lnTo>
                    <a:pt x="59" y="113"/>
                  </a:lnTo>
                  <a:lnTo>
                    <a:pt x="59" y="113"/>
                  </a:lnTo>
                  <a:lnTo>
                    <a:pt x="69" y="112"/>
                  </a:lnTo>
                  <a:lnTo>
                    <a:pt x="78" y="110"/>
                  </a:lnTo>
                  <a:lnTo>
                    <a:pt x="85" y="105"/>
                  </a:lnTo>
                  <a:lnTo>
                    <a:pt x="92" y="99"/>
                  </a:lnTo>
                  <a:lnTo>
                    <a:pt x="96" y="92"/>
                  </a:lnTo>
                  <a:lnTo>
                    <a:pt x="101" y="83"/>
                  </a:lnTo>
                  <a:lnTo>
                    <a:pt x="102" y="73"/>
                  </a:lnTo>
                  <a:lnTo>
                    <a:pt x="104" y="64"/>
                  </a:lnTo>
                  <a:lnTo>
                    <a:pt x="104" y="64"/>
                  </a:lnTo>
                  <a:lnTo>
                    <a:pt x="104" y="64"/>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64"/>
            <p:cNvSpPr>
              <a:spLocks noEditPoints="1"/>
            </p:cNvSpPr>
            <p:nvPr/>
          </p:nvSpPr>
          <p:spPr bwMode="auto">
            <a:xfrm>
              <a:off x="2541" y="1670"/>
              <a:ext cx="53" cy="121"/>
            </a:xfrm>
            <a:custGeom>
              <a:avLst/>
              <a:gdLst>
                <a:gd name="T0" fmla="*/ 0 w 107"/>
                <a:gd name="T1" fmla="*/ 8 h 121"/>
                <a:gd name="T2" fmla="*/ 3 w 107"/>
                <a:gd name="T3" fmla="*/ 3 h 121"/>
                <a:gd name="T4" fmla="*/ 8 w 107"/>
                <a:gd name="T5" fmla="*/ 1 h 121"/>
                <a:gd name="T6" fmla="*/ 11 w 107"/>
                <a:gd name="T7" fmla="*/ 1 h 121"/>
                <a:gd name="T8" fmla="*/ 16 w 107"/>
                <a:gd name="T9" fmla="*/ 5 h 121"/>
                <a:gd name="T10" fmla="*/ 16 w 107"/>
                <a:gd name="T11" fmla="*/ 21 h 121"/>
                <a:gd name="T12" fmla="*/ 23 w 107"/>
                <a:gd name="T13" fmla="*/ 12 h 121"/>
                <a:gd name="T14" fmla="*/ 37 w 107"/>
                <a:gd name="T15" fmla="*/ 4 h 121"/>
                <a:gd name="T16" fmla="*/ 50 w 107"/>
                <a:gd name="T17" fmla="*/ 0 h 121"/>
                <a:gd name="T18" fmla="*/ 57 w 107"/>
                <a:gd name="T19" fmla="*/ 0 h 121"/>
                <a:gd name="T20" fmla="*/ 75 w 107"/>
                <a:gd name="T21" fmla="*/ 4 h 121"/>
                <a:gd name="T22" fmla="*/ 91 w 107"/>
                <a:gd name="T23" fmla="*/ 12 h 121"/>
                <a:gd name="T24" fmla="*/ 102 w 107"/>
                <a:gd name="T25" fmla="*/ 27 h 121"/>
                <a:gd name="T26" fmla="*/ 107 w 107"/>
                <a:gd name="T27" fmla="*/ 48 h 121"/>
                <a:gd name="T28" fmla="*/ 107 w 107"/>
                <a:gd name="T29" fmla="*/ 48 h 121"/>
                <a:gd name="T30" fmla="*/ 102 w 107"/>
                <a:gd name="T31" fmla="*/ 67 h 121"/>
                <a:gd name="T32" fmla="*/ 91 w 107"/>
                <a:gd name="T33" fmla="*/ 81 h 121"/>
                <a:gd name="T34" fmla="*/ 75 w 107"/>
                <a:gd name="T35" fmla="*/ 91 h 121"/>
                <a:gd name="T36" fmla="*/ 57 w 107"/>
                <a:gd name="T37" fmla="*/ 95 h 121"/>
                <a:gd name="T38" fmla="*/ 50 w 107"/>
                <a:gd name="T39" fmla="*/ 94 h 121"/>
                <a:gd name="T40" fmla="*/ 37 w 107"/>
                <a:gd name="T41" fmla="*/ 91 h 121"/>
                <a:gd name="T42" fmla="*/ 23 w 107"/>
                <a:gd name="T43" fmla="*/ 83 h 121"/>
                <a:gd name="T44" fmla="*/ 16 w 107"/>
                <a:gd name="T45" fmla="*/ 114 h 121"/>
                <a:gd name="T46" fmla="*/ 16 w 107"/>
                <a:gd name="T47" fmla="*/ 117 h 121"/>
                <a:gd name="T48" fmla="*/ 11 w 107"/>
                <a:gd name="T49" fmla="*/ 120 h 121"/>
                <a:gd name="T50" fmla="*/ 8 w 107"/>
                <a:gd name="T51" fmla="*/ 121 h 121"/>
                <a:gd name="T52" fmla="*/ 3 w 107"/>
                <a:gd name="T53" fmla="*/ 119 h 121"/>
                <a:gd name="T54" fmla="*/ 0 w 107"/>
                <a:gd name="T55" fmla="*/ 114 h 121"/>
                <a:gd name="T56" fmla="*/ 0 w 107"/>
                <a:gd name="T57" fmla="*/ 8 h 121"/>
                <a:gd name="T58" fmla="*/ 91 w 107"/>
                <a:gd name="T59" fmla="*/ 48 h 121"/>
                <a:gd name="T60" fmla="*/ 90 w 107"/>
                <a:gd name="T61" fmla="*/ 39 h 121"/>
                <a:gd name="T62" fmla="*/ 84 w 107"/>
                <a:gd name="T63" fmla="*/ 27 h 121"/>
                <a:gd name="T64" fmla="*/ 74 w 107"/>
                <a:gd name="T65" fmla="*/ 17 h 121"/>
                <a:gd name="T66" fmla="*/ 61 w 107"/>
                <a:gd name="T67" fmla="*/ 12 h 121"/>
                <a:gd name="T68" fmla="*/ 54 w 107"/>
                <a:gd name="T69" fmla="*/ 12 h 121"/>
                <a:gd name="T70" fmla="*/ 40 w 107"/>
                <a:gd name="T71" fmla="*/ 15 h 121"/>
                <a:gd name="T72" fmla="*/ 27 w 107"/>
                <a:gd name="T73" fmla="*/ 22 h 121"/>
                <a:gd name="T74" fmla="*/ 18 w 107"/>
                <a:gd name="T75" fmla="*/ 33 h 121"/>
                <a:gd name="T76" fmla="*/ 16 w 107"/>
                <a:gd name="T77" fmla="*/ 48 h 121"/>
                <a:gd name="T78" fmla="*/ 16 w 107"/>
                <a:gd name="T79" fmla="*/ 48 h 121"/>
                <a:gd name="T80" fmla="*/ 18 w 107"/>
                <a:gd name="T81" fmla="*/ 62 h 121"/>
                <a:gd name="T82" fmla="*/ 27 w 107"/>
                <a:gd name="T83" fmla="*/ 73 h 121"/>
                <a:gd name="T84" fmla="*/ 40 w 107"/>
                <a:gd name="T85" fmla="*/ 80 h 121"/>
                <a:gd name="T86" fmla="*/ 54 w 107"/>
                <a:gd name="T87" fmla="*/ 83 h 121"/>
                <a:gd name="T88" fmla="*/ 61 w 107"/>
                <a:gd name="T89" fmla="*/ 81 h 121"/>
                <a:gd name="T90" fmla="*/ 74 w 107"/>
                <a:gd name="T91" fmla="*/ 77 h 121"/>
                <a:gd name="T92" fmla="*/ 84 w 107"/>
                <a:gd name="T93" fmla="*/ 68 h 121"/>
                <a:gd name="T94" fmla="*/ 90 w 107"/>
                <a:gd name="T95" fmla="*/ 55 h 121"/>
                <a:gd name="T96" fmla="*/ 91 w 107"/>
                <a:gd name="T9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 h="121">
                  <a:moveTo>
                    <a:pt x="0" y="8"/>
                  </a:moveTo>
                  <a:lnTo>
                    <a:pt x="0" y="8"/>
                  </a:lnTo>
                  <a:lnTo>
                    <a:pt x="1" y="5"/>
                  </a:lnTo>
                  <a:lnTo>
                    <a:pt x="3" y="3"/>
                  </a:lnTo>
                  <a:lnTo>
                    <a:pt x="6" y="1"/>
                  </a:lnTo>
                  <a:lnTo>
                    <a:pt x="8" y="1"/>
                  </a:lnTo>
                  <a:lnTo>
                    <a:pt x="8" y="1"/>
                  </a:lnTo>
                  <a:lnTo>
                    <a:pt x="11" y="1"/>
                  </a:lnTo>
                  <a:lnTo>
                    <a:pt x="14" y="3"/>
                  </a:lnTo>
                  <a:lnTo>
                    <a:pt x="16" y="5"/>
                  </a:lnTo>
                  <a:lnTo>
                    <a:pt x="16" y="8"/>
                  </a:lnTo>
                  <a:lnTo>
                    <a:pt x="16" y="21"/>
                  </a:lnTo>
                  <a:lnTo>
                    <a:pt x="16" y="21"/>
                  </a:lnTo>
                  <a:lnTo>
                    <a:pt x="23" y="12"/>
                  </a:lnTo>
                  <a:lnTo>
                    <a:pt x="33" y="6"/>
                  </a:lnTo>
                  <a:lnTo>
                    <a:pt x="37" y="4"/>
                  </a:lnTo>
                  <a:lnTo>
                    <a:pt x="43" y="1"/>
                  </a:lnTo>
                  <a:lnTo>
                    <a:pt x="50" y="0"/>
                  </a:lnTo>
                  <a:lnTo>
                    <a:pt x="57" y="0"/>
                  </a:lnTo>
                  <a:lnTo>
                    <a:pt x="57" y="0"/>
                  </a:lnTo>
                  <a:lnTo>
                    <a:pt x="65" y="1"/>
                  </a:lnTo>
                  <a:lnTo>
                    <a:pt x="75" y="4"/>
                  </a:lnTo>
                  <a:lnTo>
                    <a:pt x="84" y="8"/>
                  </a:lnTo>
                  <a:lnTo>
                    <a:pt x="91" y="12"/>
                  </a:lnTo>
                  <a:lnTo>
                    <a:pt x="98" y="20"/>
                  </a:lnTo>
                  <a:lnTo>
                    <a:pt x="102" y="27"/>
                  </a:lnTo>
                  <a:lnTo>
                    <a:pt x="107" y="37"/>
                  </a:lnTo>
                  <a:lnTo>
                    <a:pt x="107" y="48"/>
                  </a:lnTo>
                  <a:lnTo>
                    <a:pt x="107" y="48"/>
                  </a:lnTo>
                  <a:lnTo>
                    <a:pt x="107" y="48"/>
                  </a:lnTo>
                  <a:lnTo>
                    <a:pt x="107" y="58"/>
                  </a:lnTo>
                  <a:lnTo>
                    <a:pt x="102" y="67"/>
                  </a:lnTo>
                  <a:lnTo>
                    <a:pt x="98" y="75"/>
                  </a:lnTo>
                  <a:lnTo>
                    <a:pt x="91" y="81"/>
                  </a:lnTo>
                  <a:lnTo>
                    <a:pt x="84" y="88"/>
                  </a:lnTo>
                  <a:lnTo>
                    <a:pt x="75" y="91"/>
                  </a:lnTo>
                  <a:lnTo>
                    <a:pt x="65" y="94"/>
                  </a:lnTo>
                  <a:lnTo>
                    <a:pt x="57" y="95"/>
                  </a:lnTo>
                  <a:lnTo>
                    <a:pt x="57" y="95"/>
                  </a:lnTo>
                  <a:lnTo>
                    <a:pt x="50" y="94"/>
                  </a:lnTo>
                  <a:lnTo>
                    <a:pt x="43" y="92"/>
                  </a:lnTo>
                  <a:lnTo>
                    <a:pt x="37" y="91"/>
                  </a:lnTo>
                  <a:lnTo>
                    <a:pt x="31" y="89"/>
                  </a:lnTo>
                  <a:lnTo>
                    <a:pt x="23" y="83"/>
                  </a:lnTo>
                  <a:lnTo>
                    <a:pt x="16" y="75"/>
                  </a:lnTo>
                  <a:lnTo>
                    <a:pt x="16" y="114"/>
                  </a:lnTo>
                  <a:lnTo>
                    <a:pt x="16" y="114"/>
                  </a:lnTo>
                  <a:lnTo>
                    <a:pt x="16" y="117"/>
                  </a:lnTo>
                  <a:lnTo>
                    <a:pt x="14" y="119"/>
                  </a:lnTo>
                  <a:lnTo>
                    <a:pt x="11" y="120"/>
                  </a:lnTo>
                  <a:lnTo>
                    <a:pt x="8" y="121"/>
                  </a:lnTo>
                  <a:lnTo>
                    <a:pt x="8" y="121"/>
                  </a:lnTo>
                  <a:lnTo>
                    <a:pt x="6" y="120"/>
                  </a:lnTo>
                  <a:lnTo>
                    <a:pt x="3" y="119"/>
                  </a:lnTo>
                  <a:lnTo>
                    <a:pt x="1" y="117"/>
                  </a:lnTo>
                  <a:lnTo>
                    <a:pt x="0" y="114"/>
                  </a:lnTo>
                  <a:lnTo>
                    <a:pt x="0" y="8"/>
                  </a:lnTo>
                  <a:lnTo>
                    <a:pt x="0" y="8"/>
                  </a:lnTo>
                  <a:close/>
                  <a:moveTo>
                    <a:pt x="91" y="48"/>
                  </a:moveTo>
                  <a:lnTo>
                    <a:pt x="91" y="48"/>
                  </a:lnTo>
                  <a:lnTo>
                    <a:pt x="91" y="48"/>
                  </a:lnTo>
                  <a:lnTo>
                    <a:pt x="90" y="39"/>
                  </a:lnTo>
                  <a:lnTo>
                    <a:pt x="88" y="33"/>
                  </a:lnTo>
                  <a:lnTo>
                    <a:pt x="84" y="27"/>
                  </a:lnTo>
                  <a:lnTo>
                    <a:pt x="80" y="22"/>
                  </a:lnTo>
                  <a:lnTo>
                    <a:pt x="74" y="17"/>
                  </a:lnTo>
                  <a:lnTo>
                    <a:pt x="68" y="15"/>
                  </a:lnTo>
                  <a:lnTo>
                    <a:pt x="61" y="12"/>
                  </a:lnTo>
                  <a:lnTo>
                    <a:pt x="54" y="12"/>
                  </a:lnTo>
                  <a:lnTo>
                    <a:pt x="54" y="12"/>
                  </a:lnTo>
                  <a:lnTo>
                    <a:pt x="47" y="12"/>
                  </a:lnTo>
                  <a:lnTo>
                    <a:pt x="40" y="15"/>
                  </a:lnTo>
                  <a:lnTo>
                    <a:pt x="33" y="17"/>
                  </a:lnTo>
                  <a:lnTo>
                    <a:pt x="27" y="22"/>
                  </a:lnTo>
                  <a:lnTo>
                    <a:pt x="23" y="27"/>
                  </a:lnTo>
                  <a:lnTo>
                    <a:pt x="18" y="33"/>
                  </a:lnTo>
                  <a:lnTo>
                    <a:pt x="16" y="39"/>
                  </a:lnTo>
                  <a:lnTo>
                    <a:pt x="16" y="48"/>
                  </a:lnTo>
                  <a:lnTo>
                    <a:pt x="16" y="48"/>
                  </a:lnTo>
                  <a:lnTo>
                    <a:pt x="16" y="48"/>
                  </a:lnTo>
                  <a:lnTo>
                    <a:pt x="16" y="55"/>
                  </a:lnTo>
                  <a:lnTo>
                    <a:pt x="18" y="62"/>
                  </a:lnTo>
                  <a:lnTo>
                    <a:pt x="23" y="68"/>
                  </a:lnTo>
                  <a:lnTo>
                    <a:pt x="27" y="73"/>
                  </a:lnTo>
                  <a:lnTo>
                    <a:pt x="33" y="77"/>
                  </a:lnTo>
                  <a:lnTo>
                    <a:pt x="40" y="80"/>
                  </a:lnTo>
                  <a:lnTo>
                    <a:pt x="47" y="81"/>
                  </a:lnTo>
                  <a:lnTo>
                    <a:pt x="54" y="83"/>
                  </a:lnTo>
                  <a:lnTo>
                    <a:pt x="54" y="83"/>
                  </a:lnTo>
                  <a:lnTo>
                    <a:pt x="61" y="81"/>
                  </a:lnTo>
                  <a:lnTo>
                    <a:pt x="68" y="80"/>
                  </a:lnTo>
                  <a:lnTo>
                    <a:pt x="74" y="77"/>
                  </a:lnTo>
                  <a:lnTo>
                    <a:pt x="80" y="73"/>
                  </a:lnTo>
                  <a:lnTo>
                    <a:pt x="84" y="68"/>
                  </a:lnTo>
                  <a:lnTo>
                    <a:pt x="88" y="62"/>
                  </a:lnTo>
                  <a:lnTo>
                    <a:pt x="90" y="55"/>
                  </a:lnTo>
                  <a:lnTo>
                    <a:pt x="91" y="48"/>
                  </a:lnTo>
                  <a:lnTo>
                    <a:pt x="91" y="48"/>
                  </a:lnTo>
                  <a:lnTo>
                    <a:pt x="91" y="48"/>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265"/>
            <p:cNvSpPr>
              <a:spLocks noEditPoints="1"/>
            </p:cNvSpPr>
            <p:nvPr/>
          </p:nvSpPr>
          <p:spPr bwMode="auto">
            <a:xfrm>
              <a:off x="2606" y="1670"/>
              <a:ext cx="50" cy="95"/>
            </a:xfrm>
            <a:custGeom>
              <a:avLst/>
              <a:gdLst>
                <a:gd name="T0" fmla="*/ 55 w 102"/>
                <a:gd name="T1" fmla="*/ 95 h 95"/>
                <a:gd name="T2" fmla="*/ 33 w 102"/>
                <a:gd name="T3" fmla="*/ 91 h 95"/>
                <a:gd name="T4" fmla="*/ 16 w 102"/>
                <a:gd name="T5" fmla="*/ 81 h 95"/>
                <a:gd name="T6" fmla="*/ 5 w 102"/>
                <a:gd name="T7" fmla="*/ 67 h 95"/>
                <a:gd name="T8" fmla="*/ 0 w 102"/>
                <a:gd name="T9" fmla="*/ 48 h 95"/>
                <a:gd name="T10" fmla="*/ 0 w 102"/>
                <a:gd name="T11" fmla="*/ 48 h 95"/>
                <a:gd name="T12" fmla="*/ 5 w 102"/>
                <a:gd name="T13" fmla="*/ 29 h 95"/>
                <a:gd name="T14" fmla="*/ 16 w 102"/>
                <a:gd name="T15" fmla="*/ 14 h 95"/>
                <a:gd name="T16" fmla="*/ 32 w 102"/>
                <a:gd name="T17" fmla="*/ 4 h 95"/>
                <a:gd name="T18" fmla="*/ 52 w 102"/>
                <a:gd name="T19" fmla="*/ 0 h 95"/>
                <a:gd name="T20" fmla="*/ 63 w 102"/>
                <a:gd name="T21" fmla="*/ 1 h 95"/>
                <a:gd name="T22" fmla="*/ 82 w 102"/>
                <a:gd name="T23" fmla="*/ 9 h 95"/>
                <a:gd name="T24" fmla="*/ 95 w 102"/>
                <a:gd name="T25" fmla="*/ 21 h 95"/>
                <a:gd name="T26" fmla="*/ 100 w 102"/>
                <a:gd name="T27" fmla="*/ 37 h 95"/>
                <a:gd name="T28" fmla="*/ 102 w 102"/>
                <a:gd name="T29" fmla="*/ 46 h 95"/>
                <a:gd name="T30" fmla="*/ 99 w 102"/>
                <a:gd name="T31" fmla="*/ 50 h 95"/>
                <a:gd name="T32" fmla="*/ 95 w 102"/>
                <a:gd name="T33" fmla="*/ 52 h 95"/>
                <a:gd name="T34" fmla="*/ 18 w 102"/>
                <a:gd name="T35" fmla="*/ 52 h 95"/>
                <a:gd name="T36" fmla="*/ 22 w 102"/>
                <a:gd name="T37" fmla="*/ 66 h 95"/>
                <a:gd name="T38" fmla="*/ 29 w 102"/>
                <a:gd name="T39" fmla="*/ 75 h 95"/>
                <a:gd name="T40" fmla="*/ 40 w 102"/>
                <a:gd name="T41" fmla="*/ 80 h 95"/>
                <a:gd name="T42" fmla="*/ 55 w 102"/>
                <a:gd name="T43" fmla="*/ 83 h 95"/>
                <a:gd name="T44" fmla="*/ 63 w 102"/>
                <a:gd name="T45" fmla="*/ 81 h 95"/>
                <a:gd name="T46" fmla="*/ 79 w 102"/>
                <a:gd name="T47" fmla="*/ 77 h 95"/>
                <a:gd name="T48" fmla="*/ 85 w 102"/>
                <a:gd name="T49" fmla="*/ 72 h 95"/>
                <a:gd name="T50" fmla="*/ 90 w 102"/>
                <a:gd name="T51" fmla="*/ 71 h 95"/>
                <a:gd name="T52" fmla="*/ 92 w 102"/>
                <a:gd name="T53" fmla="*/ 72 h 95"/>
                <a:gd name="T54" fmla="*/ 96 w 102"/>
                <a:gd name="T55" fmla="*/ 74 h 95"/>
                <a:gd name="T56" fmla="*/ 96 w 102"/>
                <a:gd name="T57" fmla="*/ 77 h 95"/>
                <a:gd name="T58" fmla="*/ 95 w 102"/>
                <a:gd name="T59" fmla="*/ 80 h 95"/>
                <a:gd name="T60" fmla="*/ 86 w 102"/>
                <a:gd name="T61" fmla="*/ 86 h 95"/>
                <a:gd name="T62" fmla="*/ 66 w 102"/>
                <a:gd name="T63" fmla="*/ 94 h 95"/>
                <a:gd name="T64" fmla="*/ 55 w 102"/>
                <a:gd name="T65" fmla="*/ 95 h 95"/>
                <a:gd name="T66" fmla="*/ 86 w 102"/>
                <a:gd name="T67" fmla="*/ 43 h 95"/>
                <a:gd name="T68" fmla="*/ 85 w 102"/>
                <a:gd name="T69" fmla="*/ 37 h 95"/>
                <a:gd name="T70" fmla="*/ 80 w 102"/>
                <a:gd name="T71" fmla="*/ 26 h 95"/>
                <a:gd name="T72" fmla="*/ 72 w 102"/>
                <a:gd name="T73" fmla="*/ 17 h 95"/>
                <a:gd name="T74" fmla="*/ 59 w 102"/>
                <a:gd name="T75" fmla="*/ 12 h 95"/>
                <a:gd name="T76" fmla="*/ 52 w 102"/>
                <a:gd name="T77" fmla="*/ 11 h 95"/>
                <a:gd name="T78" fmla="*/ 39 w 102"/>
                <a:gd name="T79" fmla="*/ 14 h 95"/>
                <a:gd name="T80" fmla="*/ 28 w 102"/>
                <a:gd name="T81" fmla="*/ 21 h 95"/>
                <a:gd name="T82" fmla="*/ 20 w 102"/>
                <a:gd name="T83" fmla="*/ 31 h 95"/>
                <a:gd name="T84" fmla="*/ 18 w 102"/>
                <a:gd name="T85" fmla="*/ 43 h 95"/>
                <a:gd name="T86" fmla="*/ 86 w 102"/>
                <a:gd name="T87"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95">
                  <a:moveTo>
                    <a:pt x="55" y="95"/>
                  </a:moveTo>
                  <a:lnTo>
                    <a:pt x="55" y="95"/>
                  </a:lnTo>
                  <a:lnTo>
                    <a:pt x="43" y="94"/>
                  </a:lnTo>
                  <a:lnTo>
                    <a:pt x="33" y="91"/>
                  </a:lnTo>
                  <a:lnTo>
                    <a:pt x="25" y="88"/>
                  </a:lnTo>
                  <a:lnTo>
                    <a:pt x="16" y="81"/>
                  </a:lnTo>
                  <a:lnTo>
                    <a:pt x="10" y="74"/>
                  </a:lnTo>
                  <a:lnTo>
                    <a:pt x="5" y="67"/>
                  </a:lnTo>
                  <a:lnTo>
                    <a:pt x="2" y="57"/>
                  </a:lnTo>
                  <a:lnTo>
                    <a:pt x="0" y="48"/>
                  </a:lnTo>
                  <a:lnTo>
                    <a:pt x="0" y="48"/>
                  </a:lnTo>
                  <a:lnTo>
                    <a:pt x="0" y="48"/>
                  </a:lnTo>
                  <a:lnTo>
                    <a:pt x="2" y="38"/>
                  </a:lnTo>
                  <a:lnTo>
                    <a:pt x="5" y="29"/>
                  </a:lnTo>
                  <a:lnTo>
                    <a:pt x="9" y="21"/>
                  </a:lnTo>
                  <a:lnTo>
                    <a:pt x="16" y="14"/>
                  </a:lnTo>
                  <a:lnTo>
                    <a:pt x="23" y="9"/>
                  </a:lnTo>
                  <a:lnTo>
                    <a:pt x="32" y="4"/>
                  </a:lnTo>
                  <a:lnTo>
                    <a:pt x="42" y="1"/>
                  </a:lnTo>
                  <a:lnTo>
                    <a:pt x="52" y="0"/>
                  </a:lnTo>
                  <a:lnTo>
                    <a:pt x="52" y="0"/>
                  </a:lnTo>
                  <a:lnTo>
                    <a:pt x="63" y="1"/>
                  </a:lnTo>
                  <a:lnTo>
                    <a:pt x="73" y="4"/>
                  </a:lnTo>
                  <a:lnTo>
                    <a:pt x="82" y="9"/>
                  </a:lnTo>
                  <a:lnTo>
                    <a:pt x="89" y="14"/>
                  </a:lnTo>
                  <a:lnTo>
                    <a:pt x="95" y="21"/>
                  </a:lnTo>
                  <a:lnTo>
                    <a:pt x="97" y="28"/>
                  </a:lnTo>
                  <a:lnTo>
                    <a:pt x="100" y="37"/>
                  </a:lnTo>
                  <a:lnTo>
                    <a:pt x="102" y="46"/>
                  </a:lnTo>
                  <a:lnTo>
                    <a:pt x="102" y="46"/>
                  </a:lnTo>
                  <a:lnTo>
                    <a:pt x="100" y="49"/>
                  </a:lnTo>
                  <a:lnTo>
                    <a:pt x="99" y="50"/>
                  </a:lnTo>
                  <a:lnTo>
                    <a:pt x="97" y="51"/>
                  </a:lnTo>
                  <a:lnTo>
                    <a:pt x="95" y="52"/>
                  </a:lnTo>
                  <a:lnTo>
                    <a:pt x="18" y="52"/>
                  </a:lnTo>
                  <a:lnTo>
                    <a:pt x="18" y="52"/>
                  </a:lnTo>
                  <a:lnTo>
                    <a:pt x="19" y="60"/>
                  </a:lnTo>
                  <a:lnTo>
                    <a:pt x="22" y="66"/>
                  </a:lnTo>
                  <a:lnTo>
                    <a:pt x="25" y="71"/>
                  </a:lnTo>
                  <a:lnTo>
                    <a:pt x="29" y="75"/>
                  </a:lnTo>
                  <a:lnTo>
                    <a:pt x="35" y="78"/>
                  </a:lnTo>
                  <a:lnTo>
                    <a:pt x="40" y="80"/>
                  </a:lnTo>
                  <a:lnTo>
                    <a:pt x="47" y="83"/>
                  </a:lnTo>
                  <a:lnTo>
                    <a:pt x="55" y="83"/>
                  </a:lnTo>
                  <a:lnTo>
                    <a:pt x="55" y="83"/>
                  </a:lnTo>
                  <a:lnTo>
                    <a:pt x="63" y="81"/>
                  </a:lnTo>
                  <a:lnTo>
                    <a:pt x="72" y="80"/>
                  </a:lnTo>
                  <a:lnTo>
                    <a:pt x="79" y="77"/>
                  </a:lnTo>
                  <a:lnTo>
                    <a:pt x="85" y="72"/>
                  </a:lnTo>
                  <a:lnTo>
                    <a:pt x="85" y="72"/>
                  </a:lnTo>
                  <a:lnTo>
                    <a:pt x="87" y="72"/>
                  </a:lnTo>
                  <a:lnTo>
                    <a:pt x="90" y="71"/>
                  </a:lnTo>
                  <a:lnTo>
                    <a:pt x="90" y="71"/>
                  </a:lnTo>
                  <a:lnTo>
                    <a:pt x="92" y="72"/>
                  </a:lnTo>
                  <a:lnTo>
                    <a:pt x="95" y="73"/>
                  </a:lnTo>
                  <a:lnTo>
                    <a:pt x="96" y="74"/>
                  </a:lnTo>
                  <a:lnTo>
                    <a:pt x="96" y="77"/>
                  </a:lnTo>
                  <a:lnTo>
                    <a:pt x="96" y="77"/>
                  </a:lnTo>
                  <a:lnTo>
                    <a:pt x="96" y="79"/>
                  </a:lnTo>
                  <a:lnTo>
                    <a:pt x="95" y="80"/>
                  </a:lnTo>
                  <a:lnTo>
                    <a:pt x="95" y="80"/>
                  </a:lnTo>
                  <a:lnTo>
                    <a:pt x="86" y="86"/>
                  </a:lnTo>
                  <a:lnTo>
                    <a:pt x="77" y="91"/>
                  </a:lnTo>
                  <a:lnTo>
                    <a:pt x="66" y="94"/>
                  </a:lnTo>
                  <a:lnTo>
                    <a:pt x="55" y="95"/>
                  </a:lnTo>
                  <a:lnTo>
                    <a:pt x="55" y="95"/>
                  </a:lnTo>
                  <a:lnTo>
                    <a:pt x="55" y="95"/>
                  </a:lnTo>
                  <a:close/>
                  <a:moveTo>
                    <a:pt x="86" y="43"/>
                  </a:moveTo>
                  <a:lnTo>
                    <a:pt x="86" y="43"/>
                  </a:lnTo>
                  <a:lnTo>
                    <a:pt x="85" y="37"/>
                  </a:lnTo>
                  <a:lnTo>
                    <a:pt x="83" y="31"/>
                  </a:lnTo>
                  <a:lnTo>
                    <a:pt x="80" y="26"/>
                  </a:lnTo>
                  <a:lnTo>
                    <a:pt x="76" y="21"/>
                  </a:lnTo>
                  <a:lnTo>
                    <a:pt x="72" y="17"/>
                  </a:lnTo>
                  <a:lnTo>
                    <a:pt x="66" y="14"/>
                  </a:lnTo>
                  <a:lnTo>
                    <a:pt x="59" y="12"/>
                  </a:lnTo>
                  <a:lnTo>
                    <a:pt x="52" y="11"/>
                  </a:lnTo>
                  <a:lnTo>
                    <a:pt x="52" y="11"/>
                  </a:lnTo>
                  <a:lnTo>
                    <a:pt x="45" y="12"/>
                  </a:lnTo>
                  <a:lnTo>
                    <a:pt x="39" y="14"/>
                  </a:lnTo>
                  <a:lnTo>
                    <a:pt x="33" y="17"/>
                  </a:lnTo>
                  <a:lnTo>
                    <a:pt x="28" y="21"/>
                  </a:lnTo>
                  <a:lnTo>
                    <a:pt x="25" y="24"/>
                  </a:lnTo>
                  <a:lnTo>
                    <a:pt x="20" y="31"/>
                  </a:lnTo>
                  <a:lnTo>
                    <a:pt x="19" y="35"/>
                  </a:lnTo>
                  <a:lnTo>
                    <a:pt x="18" y="43"/>
                  </a:lnTo>
                  <a:lnTo>
                    <a:pt x="86" y="43"/>
                  </a:lnTo>
                  <a:lnTo>
                    <a:pt x="86" y="4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66"/>
            <p:cNvSpPr>
              <a:spLocks/>
            </p:cNvSpPr>
            <p:nvPr/>
          </p:nvSpPr>
          <p:spPr bwMode="auto">
            <a:xfrm>
              <a:off x="2670" y="1671"/>
              <a:ext cx="30" cy="93"/>
            </a:xfrm>
            <a:custGeom>
              <a:avLst/>
              <a:gdLst>
                <a:gd name="T0" fmla="*/ 0 w 60"/>
                <a:gd name="T1" fmla="*/ 7 h 93"/>
                <a:gd name="T2" fmla="*/ 0 w 60"/>
                <a:gd name="T3" fmla="*/ 7 h 93"/>
                <a:gd name="T4" fmla="*/ 0 w 60"/>
                <a:gd name="T5" fmla="*/ 4 h 93"/>
                <a:gd name="T6" fmla="*/ 3 w 60"/>
                <a:gd name="T7" fmla="*/ 3 h 93"/>
                <a:gd name="T8" fmla="*/ 4 w 60"/>
                <a:gd name="T9" fmla="*/ 0 h 93"/>
                <a:gd name="T10" fmla="*/ 7 w 60"/>
                <a:gd name="T11" fmla="*/ 0 h 93"/>
                <a:gd name="T12" fmla="*/ 7 w 60"/>
                <a:gd name="T13" fmla="*/ 0 h 93"/>
                <a:gd name="T14" fmla="*/ 11 w 60"/>
                <a:gd name="T15" fmla="*/ 0 h 93"/>
                <a:gd name="T16" fmla="*/ 13 w 60"/>
                <a:gd name="T17" fmla="*/ 2 h 93"/>
                <a:gd name="T18" fmla="*/ 15 w 60"/>
                <a:gd name="T19" fmla="*/ 4 h 93"/>
                <a:gd name="T20" fmla="*/ 15 w 60"/>
                <a:gd name="T21" fmla="*/ 7 h 93"/>
                <a:gd name="T22" fmla="*/ 15 w 60"/>
                <a:gd name="T23" fmla="*/ 23 h 93"/>
                <a:gd name="T24" fmla="*/ 15 w 60"/>
                <a:gd name="T25" fmla="*/ 23 h 93"/>
                <a:gd name="T26" fmla="*/ 18 w 60"/>
                <a:gd name="T27" fmla="*/ 19 h 93"/>
                <a:gd name="T28" fmla="*/ 22 w 60"/>
                <a:gd name="T29" fmla="*/ 14 h 93"/>
                <a:gd name="T30" fmla="*/ 31 w 60"/>
                <a:gd name="T31" fmla="*/ 7 h 93"/>
                <a:gd name="T32" fmla="*/ 41 w 60"/>
                <a:gd name="T33" fmla="*/ 2 h 93"/>
                <a:gd name="T34" fmla="*/ 47 w 60"/>
                <a:gd name="T35" fmla="*/ 0 h 93"/>
                <a:gd name="T36" fmla="*/ 52 w 60"/>
                <a:gd name="T37" fmla="*/ 0 h 93"/>
                <a:gd name="T38" fmla="*/ 52 w 60"/>
                <a:gd name="T39" fmla="*/ 0 h 93"/>
                <a:gd name="T40" fmla="*/ 55 w 60"/>
                <a:gd name="T41" fmla="*/ 0 h 93"/>
                <a:gd name="T42" fmla="*/ 58 w 60"/>
                <a:gd name="T43" fmla="*/ 2 h 93"/>
                <a:gd name="T44" fmla="*/ 60 w 60"/>
                <a:gd name="T45" fmla="*/ 4 h 93"/>
                <a:gd name="T46" fmla="*/ 60 w 60"/>
                <a:gd name="T47" fmla="*/ 7 h 93"/>
                <a:gd name="T48" fmla="*/ 60 w 60"/>
                <a:gd name="T49" fmla="*/ 7 h 93"/>
                <a:gd name="T50" fmla="*/ 60 w 60"/>
                <a:gd name="T51" fmla="*/ 9 h 93"/>
                <a:gd name="T52" fmla="*/ 58 w 60"/>
                <a:gd name="T53" fmla="*/ 11 h 93"/>
                <a:gd name="T54" fmla="*/ 55 w 60"/>
                <a:gd name="T55" fmla="*/ 13 h 93"/>
                <a:gd name="T56" fmla="*/ 52 w 60"/>
                <a:gd name="T57" fmla="*/ 14 h 93"/>
                <a:gd name="T58" fmla="*/ 52 w 60"/>
                <a:gd name="T59" fmla="*/ 14 h 93"/>
                <a:gd name="T60" fmla="*/ 45 w 60"/>
                <a:gd name="T61" fmla="*/ 15 h 93"/>
                <a:gd name="T62" fmla="*/ 38 w 60"/>
                <a:gd name="T63" fmla="*/ 17 h 93"/>
                <a:gd name="T64" fmla="*/ 32 w 60"/>
                <a:gd name="T65" fmla="*/ 21 h 93"/>
                <a:gd name="T66" fmla="*/ 27 w 60"/>
                <a:gd name="T67" fmla="*/ 25 h 93"/>
                <a:gd name="T68" fmla="*/ 21 w 60"/>
                <a:gd name="T69" fmla="*/ 31 h 93"/>
                <a:gd name="T70" fmla="*/ 18 w 60"/>
                <a:gd name="T71" fmla="*/ 38 h 93"/>
                <a:gd name="T72" fmla="*/ 17 w 60"/>
                <a:gd name="T73" fmla="*/ 45 h 93"/>
                <a:gd name="T74" fmla="*/ 15 w 60"/>
                <a:gd name="T75" fmla="*/ 55 h 93"/>
                <a:gd name="T76" fmla="*/ 15 w 60"/>
                <a:gd name="T77" fmla="*/ 85 h 93"/>
                <a:gd name="T78" fmla="*/ 15 w 60"/>
                <a:gd name="T79" fmla="*/ 85 h 93"/>
                <a:gd name="T80" fmla="*/ 15 w 60"/>
                <a:gd name="T81" fmla="*/ 88 h 93"/>
                <a:gd name="T82" fmla="*/ 13 w 60"/>
                <a:gd name="T83" fmla="*/ 90 h 93"/>
                <a:gd name="T84" fmla="*/ 11 w 60"/>
                <a:gd name="T85" fmla="*/ 91 h 93"/>
                <a:gd name="T86" fmla="*/ 8 w 60"/>
                <a:gd name="T87" fmla="*/ 93 h 93"/>
                <a:gd name="T88" fmla="*/ 8 w 60"/>
                <a:gd name="T89" fmla="*/ 93 h 93"/>
                <a:gd name="T90" fmla="*/ 4 w 60"/>
                <a:gd name="T91" fmla="*/ 91 h 93"/>
                <a:gd name="T92" fmla="*/ 3 w 60"/>
                <a:gd name="T93" fmla="*/ 90 h 93"/>
                <a:gd name="T94" fmla="*/ 0 w 60"/>
                <a:gd name="T95" fmla="*/ 88 h 93"/>
                <a:gd name="T96" fmla="*/ 0 w 60"/>
                <a:gd name="T97" fmla="*/ 85 h 93"/>
                <a:gd name="T98" fmla="*/ 0 w 60"/>
                <a:gd name="T99" fmla="*/ 7 h 93"/>
                <a:gd name="T100" fmla="*/ 0 w 60"/>
                <a:gd name="T101"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3">
                  <a:moveTo>
                    <a:pt x="0" y="7"/>
                  </a:moveTo>
                  <a:lnTo>
                    <a:pt x="0" y="7"/>
                  </a:lnTo>
                  <a:lnTo>
                    <a:pt x="0" y="4"/>
                  </a:lnTo>
                  <a:lnTo>
                    <a:pt x="3" y="3"/>
                  </a:lnTo>
                  <a:lnTo>
                    <a:pt x="4" y="0"/>
                  </a:lnTo>
                  <a:lnTo>
                    <a:pt x="7" y="0"/>
                  </a:lnTo>
                  <a:lnTo>
                    <a:pt x="7" y="0"/>
                  </a:lnTo>
                  <a:lnTo>
                    <a:pt x="11" y="0"/>
                  </a:lnTo>
                  <a:lnTo>
                    <a:pt x="13" y="2"/>
                  </a:lnTo>
                  <a:lnTo>
                    <a:pt x="15" y="4"/>
                  </a:lnTo>
                  <a:lnTo>
                    <a:pt x="15" y="7"/>
                  </a:lnTo>
                  <a:lnTo>
                    <a:pt x="15" y="23"/>
                  </a:lnTo>
                  <a:lnTo>
                    <a:pt x="15" y="23"/>
                  </a:lnTo>
                  <a:lnTo>
                    <a:pt x="18" y="19"/>
                  </a:lnTo>
                  <a:lnTo>
                    <a:pt x="22" y="14"/>
                  </a:lnTo>
                  <a:lnTo>
                    <a:pt x="31" y="7"/>
                  </a:lnTo>
                  <a:lnTo>
                    <a:pt x="41" y="2"/>
                  </a:lnTo>
                  <a:lnTo>
                    <a:pt x="47" y="0"/>
                  </a:lnTo>
                  <a:lnTo>
                    <a:pt x="52" y="0"/>
                  </a:lnTo>
                  <a:lnTo>
                    <a:pt x="52" y="0"/>
                  </a:lnTo>
                  <a:lnTo>
                    <a:pt x="55" y="0"/>
                  </a:lnTo>
                  <a:lnTo>
                    <a:pt x="58" y="2"/>
                  </a:lnTo>
                  <a:lnTo>
                    <a:pt x="60" y="4"/>
                  </a:lnTo>
                  <a:lnTo>
                    <a:pt x="60" y="7"/>
                  </a:lnTo>
                  <a:lnTo>
                    <a:pt x="60" y="7"/>
                  </a:lnTo>
                  <a:lnTo>
                    <a:pt x="60" y="9"/>
                  </a:lnTo>
                  <a:lnTo>
                    <a:pt x="58" y="11"/>
                  </a:lnTo>
                  <a:lnTo>
                    <a:pt x="55" y="13"/>
                  </a:lnTo>
                  <a:lnTo>
                    <a:pt x="52" y="14"/>
                  </a:lnTo>
                  <a:lnTo>
                    <a:pt x="52" y="14"/>
                  </a:lnTo>
                  <a:lnTo>
                    <a:pt x="45" y="15"/>
                  </a:lnTo>
                  <a:lnTo>
                    <a:pt x="38" y="17"/>
                  </a:lnTo>
                  <a:lnTo>
                    <a:pt x="32" y="21"/>
                  </a:lnTo>
                  <a:lnTo>
                    <a:pt x="27" y="25"/>
                  </a:lnTo>
                  <a:lnTo>
                    <a:pt x="21" y="31"/>
                  </a:lnTo>
                  <a:lnTo>
                    <a:pt x="18" y="38"/>
                  </a:lnTo>
                  <a:lnTo>
                    <a:pt x="17" y="45"/>
                  </a:lnTo>
                  <a:lnTo>
                    <a:pt x="15" y="55"/>
                  </a:lnTo>
                  <a:lnTo>
                    <a:pt x="15" y="85"/>
                  </a:lnTo>
                  <a:lnTo>
                    <a:pt x="15" y="85"/>
                  </a:lnTo>
                  <a:lnTo>
                    <a:pt x="15" y="88"/>
                  </a:lnTo>
                  <a:lnTo>
                    <a:pt x="13" y="90"/>
                  </a:lnTo>
                  <a:lnTo>
                    <a:pt x="11" y="91"/>
                  </a:lnTo>
                  <a:lnTo>
                    <a:pt x="8" y="93"/>
                  </a:lnTo>
                  <a:lnTo>
                    <a:pt x="8" y="93"/>
                  </a:lnTo>
                  <a:lnTo>
                    <a:pt x="4" y="91"/>
                  </a:lnTo>
                  <a:lnTo>
                    <a:pt x="3" y="90"/>
                  </a:lnTo>
                  <a:lnTo>
                    <a:pt x="0" y="88"/>
                  </a:lnTo>
                  <a:lnTo>
                    <a:pt x="0" y="85"/>
                  </a:lnTo>
                  <a:lnTo>
                    <a:pt x="0" y="7"/>
                  </a:lnTo>
                  <a:lnTo>
                    <a:pt x="0" y="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267"/>
            <p:cNvSpPr>
              <a:spLocks/>
            </p:cNvSpPr>
            <p:nvPr/>
          </p:nvSpPr>
          <p:spPr bwMode="auto">
            <a:xfrm>
              <a:off x="2706" y="1670"/>
              <a:ext cx="49" cy="95"/>
            </a:xfrm>
            <a:custGeom>
              <a:avLst/>
              <a:gdLst>
                <a:gd name="T0" fmla="*/ 0 w 97"/>
                <a:gd name="T1" fmla="*/ 48 h 95"/>
                <a:gd name="T2" fmla="*/ 2 w 97"/>
                <a:gd name="T3" fmla="*/ 38 h 95"/>
                <a:gd name="T4" fmla="*/ 10 w 97"/>
                <a:gd name="T5" fmla="*/ 21 h 95"/>
                <a:gd name="T6" fmla="*/ 25 w 97"/>
                <a:gd name="T7" fmla="*/ 9 h 95"/>
                <a:gd name="T8" fmla="*/ 45 w 97"/>
                <a:gd name="T9" fmla="*/ 1 h 95"/>
                <a:gd name="T10" fmla="*/ 55 w 97"/>
                <a:gd name="T11" fmla="*/ 0 h 95"/>
                <a:gd name="T12" fmla="*/ 77 w 97"/>
                <a:gd name="T13" fmla="*/ 4 h 95"/>
                <a:gd name="T14" fmla="*/ 94 w 97"/>
                <a:gd name="T15" fmla="*/ 14 h 95"/>
                <a:gd name="T16" fmla="*/ 96 w 97"/>
                <a:gd name="T17" fmla="*/ 15 h 95"/>
                <a:gd name="T18" fmla="*/ 96 w 97"/>
                <a:gd name="T19" fmla="*/ 18 h 95"/>
                <a:gd name="T20" fmla="*/ 94 w 97"/>
                <a:gd name="T21" fmla="*/ 22 h 95"/>
                <a:gd name="T22" fmla="*/ 89 w 97"/>
                <a:gd name="T23" fmla="*/ 24 h 95"/>
                <a:gd name="T24" fmla="*/ 86 w 97"/>
                <a:gd name="T25" fmla="*/ 24 h 95"/>
                <a:gd name="T26" fmla="*/ 84 w 97"/>
                <a:gd name="T27" fmla="*/ 23 h 95"/>
                <a:gd name="T28" fmla="*/ 72 w 97"/>
                <a:gd name="T29" fmla="*/ 15 h 95"/>
                <a:gd name="T30" fmla="*/ 55 w 97"/>
                <a:gd name="T31" fmla="*/ 12 h 95"/>
                <a:gd name="T32" fmla="*/ 47 w 97"/>
                <a:gd name="T33" fmla="*/ 12 h 95"/>
                <a:gd name="T34" fmla="*/ 33 w 97"/>
                <a:gd name="T35" fmla="*/ 18 h 95"/>
                <a:gd name="T36" fmla="*/ 23 w 97"/>
                <a:gd name="T37" fmla="*/ 27 h 95"/>
                <a:gd name="T38" fmla="*/ 17 w 97"/>
                <a:gd name="T39" fmla="*/ 40 h 95"/>
                <a:gd name="T40" fmla="*/ 17 w 97"/>
                <a:gd name="T41" fmla="*/ 48 h 95"/>
                <a:gd name="T42" fmla="*/ 17 w 97"/>
                <a:gd name="T43" fmla="*/ 55 h 95"/>
                <a:gd name="T44" fmla="*/ 23 w 97"/>
                <a:gd name="T45" fmla="*/ 67 h 95"/>
                <a:gd name="T46" fmla="*/ 33 w 97"/>
                <a:gd name="T47" fmla="*/ 77 h 95"/>
                <a:gd name="T48" fmla="*/ 47 w 97"/>
                <a:gd name="T49" fmla="*/ 81 h 95"/>
                <a:gd name="T50" fmla="*/ 56 w 97"/>
                <a:gd name="T51" fmla="*/ 83 h 95"/>
                <a:gd name="T52" fmla="*/ 72 w 97"/>
                <a:gd name="T53" fmla="*/ 79 h 95"/>
                <a:gd name="T54" fmla="*/ 86 w 97"/>
                <a:gd name="T55" fmla="*/ 72 h 95"/>
                <a:gd name="T56" fmla="*/ 87 w 97"/>
                <a:gd name="T57" fmla="*/ 71 h 95"/>
                <a:gd name="T58" fmla="*/ 90 w 97"/>
                <a:gd name="T59" fmla="*/ 69 h 95"/>
                <a:gd name="T60" fmla="*/ 94 w 97"/>
                <a:gd name="T61" fmla="*/ 72 h 95"/>
                <a:gd name="T62" fmla="*/ 97 w 97"/>
                <a:gd name="T63" fmla="*/ 75 h 95"/>
                <a:gd name="T64" fmla="*/ 97 w 97"/>
                <a:gd name="T65" fmla="*/ 78 h 95"/>
                <a:gd name="T66" fmla="*/ 94 w 97"/>
                <a:gd name="T67" fmla="*/ 80 h 95"/>
                <a:gd name="T68" fmla="*/ 77 w 97"/>
                <a:gd name="T69" fmla="*/ 90 h 95"/>
                <a:gd name="T70" fmla="*/ 55 w 97"/>
                <a:gd name="T71" fmla="*/ 95 h 95"/>
                <a:gd name="T72" fmla="*/ 45 w 97"/>
                <a:gd name="T73" fmla="*/ 94 h 95"/>
                <a:gd name="T74" fmla="*/ 25 w 97"/>
                <a:gd name="T75" fmla="*/ 86 h 95"/>
                <a:gd name="T76" fmla="*/ 10 w 97"/>
                <a:gd name="T77" fmla="*/ 74 h 95"/>
                <a:gd name="T78" fmla="*/ 2 w 97"/>
                <a:gd name="T79" fmla="*/ 57 h 95"/>
                <a:gd name="T80" fmla="*/ 0 w 97"/>
                <a:gd name="T81"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5">
                  <a:moveTo>
                    <a:pt x="0" y="48"/>
                  </a:moveTo>
                  <a:lnTo>
                    <a:pt x="0" y="48"/>
                  </a:lnTo>
                  <a:lnTo>
                    <a:pt x="0" y="48"/>
                  </a:lnTo>
                  <a:lnTo>
                    <a:pt x="2" y="38"/>
                  </a:lnTo>
                  <a:lnTo>
                    <a:pt x="5" y="29"/>
                  </a:lnTo>
                  <a:lnTo>
                    <a:pt x="10" y="21"/>
                  </a:lnTo>
                  <a:lnTo>
                    <a:pt x="16" y="15"/>
                  </a:lnTo>
                  <a:lnTo>
                    <a:pt x="25" y="9"/>
                  </a:lnTo>
                  <a:lnTo>
                    <a:pt x="33" y="4"/>
                  </a:lnTo>
                  <a:lnTo>
                    <a:pt x="45" y="1"/>
                  </a:lnTo>
                  <a:lnTo>
                    <a:pt x="55" y="0"/>
                  </a:lnTo>
                  <a:lnTo>
                    <a:pt x="55" y="0"/>
                  </a:lnTo>
                  <a:lnTo>
                    <a:pt x="67" y="1"/>
                  </a:lnTo>
                  <a:lnTo>
                    <a:pt x="77" y="4"/>
                  </a:lnTo>
                  <a:lnTo>
                    <a:pt x="86" y="9"/>
                  </a:lnTo>
                  <a:lnTo>
                    <a:pt x="94" y="14"/>
                  </a:lnTo>
                  <a:lnTo>
                    <a:pt x="94" y="14"/>
                  </a:lnTo>
                  <a:lnTo>
                    <a:pt x="96" y="15"/>
                  </a:lnTo>
                  <a:lnTo>
                    <a:pt x="96" y="18"/>
                  </a:lnTo>
                  <a:lnTo>
                    <a:pt x="96" y="18"/>
                  </a:lnTo>
                  <a:lnTo>
                    <a:pt x="96" y="21"/>
                  </a:lnTo>
                  <a:lnTo>
                    <a:pt x="94" y="22"/>
                  </a:lnTo>
                  <a:lnTo>
                    <a:pt x="92" y="24"/>
                  </a:lnTo>
                  <a:lnTo>
                    <a:pt x="89" y="24"/>
                  </a:lnTo>
                  <a:lnTo>
                    <a:pt x="89" y="24"/>
                  </a:lnTo>
                  <a:lnTo>
                    <a:pt x="86" y="24"/>
                  </a:lnTo>
                  <a:lnTo>
                    <a:pt x="84" y="23"/>
                  </a:lnTo>
                  <a:lnTo>
                    <a:pt x="84" y="23"/>
                  </a:lnTo>
                  <a:lnTo>
                    <a:pt x="77" y="18"/>
                  </a:lnTo>
                  <a:lnTo>
                    <a:pt x="72" y="15"/>
                  </a:lnTo>
                  <a:lnTo>
                    <a:pt x="63" y="12"/>
                  </a:lnTo>
                  <a:lnTo>
                    <a:pt x="55" y="12"/>
                  </a:lnTo>
                  <a:lnTo>
                    <a:pt x="55" y="12"/>
                  </a:lnTo>
                  <a:lnTo>
                    <a:pt x="47" y="12"/>
                  </a:lnTo>
                  <a:lnTo>
                    <a:pt x="40" y="15"/>
                  </a:lnTo>
                  <a:lnTo>
                    <a:pt x="33" y="18"/>
                  </a:lnTo>
                  <a:lnTo>
                    <a:pt x="27" y="22"/>
                  </a:lnTo>
                  <a:lnTo>
                    <a:pt x="23" y="27"/>
                  </a:lnTo>
                  <a:lnTo>
                    <a:pt x="20" y="33"/>
                  </a:lnTo>
                  <a:lnTo>
                    <a:pt x="17" y="40"/>
                  </a:lnTo>
                  <a:lnTo>
                    <a:pt x="17" y="48"/>
                  </a:lnTo>
                  <a:lnTo>
                    <a:pt x="17" y="48"/>
                  </a:lnTo>
                  <a:lnTo>
                    <a:pt x="17" y="48"/>
                  </a:lnTo>
                  <a:lnTo>
                    <a:pt x="17" y="55"/>
                  </a:lnTo>
                  <a:lnTo>
                    <a:pt x="20" y="61"/>
                  </a:lnTo>
                  <a:lnTo>
                    <a:pt x="23" y="67"/>
                  </a:lnTo>
                  <a:lnTo>
                    <a:pt x="27" y="72"/>
                  </a:lnTo>
                  <a:lnTo>
                    <a:pt x="33" y="77"/>
                  </a:lnTo>
                  <a:lnTo>
                    <a:pt x="40" y="80"/>
                  </a:lnTo>
                  <a:lnTo>
                    <a:pt x="47" y="81"/>
                  </a:lnTo>
                  <a:lnTo>
                    <a:pt x="56" y="83"/>
                  </a:lnTo>
                  <a:lnTo>
                    <a:pt x="56" y="83"/>
                  </a:lnTo>
                  <a:lnTo>
                    <a:pt x="64" y="81"/>
                  </a:lnTo>
                  <a:lnTo>
                    <a:pt x="72" y="79"/>
                  </a:lnTo>
                  <a:lnTo>
                    <a:pt x="79" y="75"/>
                  </a:lnTo>
                  <a:lnTo>
                    <a:pt x="86" y="72"/>
                  </a:lnTo>
                  <a:lnTo>
                    <a:pt x="86" y="72"/>
                  </a:lnTo>
                  <a:lnTo>
                    <a:pt x="87" y="71"/>
                  </a:lnTo>
                  <a:lnTo>
                    <a:pt x="90" y="69"/>
                  </a:lnTo>
                  <a:lnTo>
                    <a:pt x="90" y="69"/>
                  </a:lnTo>
                  <a:lnTo>
                    <a:pt x="93" y="71"/>
                  </a:lnTo>
                  <a:lnTo>
                    <a:pt x="94" y="72"/>
                  </a:lnTo>
                  <a:lnTo>
                    <a:pt x="97" y="73"/>
                  </a:lnTo>
                  <a:lnTo>
                    <a:pt x="97" y="75"/>
                  </a:lnTo>
                  <a:lnTo>
                    <a:pt x="97" y="75"/>
                  </a:lnTo>
                  <a:lnTo>
                    <a:pt x="97" y="78"/>
                  </a:lnTo>
                  <a:lnTo>
                    <a:pt x="94" y="80"/>
                  </a:lnTo>
                  <a:lnTo>
                    <a:pt x="94" y="80"/>
                  </a:lnTo>
                  <a:lnTo>
                    <a:pt x="87" y="86"/>
                  </a:lnTo>
                  <a:lnTo>
                    <a:pt x="77" y="90"/>
                  </a:lnTo>
                  <a:lnTo>
                    <a:pt x="67" y="94"/>
                  </a:lnTo>
                  <a:lnTo>
                    <a:pt x="55" y="95"/>
                  </a:lnTo>
                  <a:lnTo>
                    <a:pt x="55" y="95"/>
                  </a:lnTo>
                  <a:lnTo>
                    <a:pt x="45" y="94"/>
                  </a:lnTo>
                  <a:lnTo>
                    <a:pt x="33" y="91"/>
                  </a:lnTo>
                  <a:lnTo>
                    <a:pt x="25" y="86"/>
                  </a:lnTo>
                  <a:lnTo>
                    <a:pt x="16" y="80"/>
                  </a:lnTo>
                  <a:lnTo>
                    <a:pt x="10" y="74"/>
                  </a:lnTo>
                  <a:lnTo>
                    <a:pt x="5" y="66"/>
                  </a:lnTo>
                  <a:lnTo>
                    <a:pt x="2" y="57"/>
                  </a:lnTo>
                  <a:lnTo>
                    <a:pt x="0" y="48"/>
                  </a:lnTo>
                  <a:lnTo>
                    <a:pt x="0" y="48"/>
                  </a:lnTo>
                  <a:lnTo>
                    <a:pt x="0" y="48"/>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268"/>
            <p:cNvSpPr>
              <a:spLocks noEditPoints="1"/>
            </p:cNvSpPr>
            <p:nvPr/>
          </p:nvSpPr>
          <p:spPr bwMode="auto">
            <a:xfrm>
              <a:off x="2763" y="1670"/>
              <a:ext cx="51" cy="95"/>
            </a:xfrm>
            <a:custGeom>
              <a:avLst/>
              <a:gdLst>
                <a:gd name="T0" fmla="*/ 53 w 101"/>
                <a:gd name="T1" fmla="*/ 95 h 95"/>
                <a:gd name="T2" fmla="*/ 33 w 101"/>
                <a:gd name="T3" fmla="*/ 91 h 95"/>
                <a:gd name="T4" fmla="*/ 16 w 101"/>
                <a:gd name="T5" fmla="*/ 81 h 95"/>
                <a:gd name="T6" fmla="*/ 5 w 101"/>
                <a:gd name="T7" fmla="*/ 67 h 95"/>
                <a:gd name="T8" fmla="*/ 0 w 101"/>
                <a:gd name="T9" fmla="*/ 48 h 95"/>
                <a:gd name="T10" fmla="*/ 0 w 101"/>
                <a:gd name="T11" fmla="*/ 48 h 95"/>
                <a:gd name="T12" fmla="*/ 5 w 101"/>
                <a:gd name="T13" fmla="*/ 29 h 95"/>
                <a:gd name="T14" fmla="*/ 15 w 101"/>
                <a:gd name="T15" fmla="*/ 14 h 95"/>
                <a:gd name="T16" fmla="*/ 32 w 101"/>
                <a:gd name="T17" fmla="*/ 4 h 95"/>
                <a:gd name="T18" fmla="*/ 52 w 101"/>
                <a:gd name="T19" fmla="*/ 0 h 95"/>
                <a:gd name="T20" fmla="*/ 63 w 101"/>
                <a:gd name="T21" fmla="*/ 1 h 95"/>
                <a:gd name="T22" fmla="*/ 82 w 101"/>
                <a:gd name="T23" fmla="*/ 9 h 95"/>
                <a:gd name="T24" fmla="*/ 93 w 101"/>
                <a:gd name="T25" fmla="*/ 21 h 95"/>
                <a:gd name="T26" fmla="*/ 100 w 101"/>
                <a:gd name="T27" fmla="*/ 37 h 95"/>
                <a:gd name="T28" fmla="*/ 101 w 101"/>
                <a:gd name="T29" fmla="*/ 46 h 95"/>
                <a:gd name="T30" fmla="*/ 99 w 101"/>
                <a:gd name="T31" fmla="*/ 50 h 95"/>
                <a:gd name="T32" fmla="*/ 93 w 101"/>
                <a:gd name="T33" fmla="*/ 52 h 95"/>
                <a:gd name="T34" fmla="*/ 16 w 101"/>
                <a:gd name="T35" fmla="*/ 52 h 95"/>
                <a:gd name="T36" fmla="*/ 20 w 101"/>
                <a:gd name="T37" fmla="*/ 66 h 95"/>
                <a:gd name="T38" fmla="*/ 29 w 101"/>
                <a:gd name="T39" fmla="*/ 75 h 95"/>
                <a:gd name="T40" fmla="*/ 40 w 101"/>
                <a:gd name="T41" fmla="*/ 80 h 95"/>
                <a:gd name="T42" fmla="*/ 54 w 101"/>
                <a:gd name="T43" fmla="*/ 83 h 95"/>
                <a:gd name="T44" fmla="*/ 63 w 101"/>
                <a:gd name="T45" fmla="*/ 81 h 95"/>
                <a:gd name="T46" fmla="*/ 79 w 101"/>
                <a:gd name="T47" fmla="*/ 77 h 95"/>
                <a:gd name="T48" fmla="*/ 84 w 101"/>
                <a:gd name="T49" fmla="*/ 72 h 95"/>
                <a:gd name="T50" fmla="*/ 89 w 101"/>
                <a:gd name="T51" fmla="*/ 71 h 95"/>
                <a:gd name="T52" fmla="*/ 92 w 101"/>
                <a:gd name="T53" fmla="*/ 72 h 95"/>
                <a:gd name="T54" fmla="*/ 96 w 101"/>
                <a:gd name="T55" fmla="*/ 74 h 95"/>
                <a:gd name="T56" fmla="*/ 96 w 101"/>
                <a:gd name="T57" fmla="*/ 77 h 95"/>
                <a:gd name="T58" fmla="*/ 93 w 101"/>
                <a:gd name="T59" fmla="*/ 80 h 95"/>
                <a:gd name="T60" fmla="*/ 86 w 101"/>
                <a:gd name="T61" fmla="*/ 86 h 95"/>
                <a:gd name="T62" fmla="*/ 66 w 101"/>
                <a:gd name="T63" fmla="*/ 94 h 95"/>
                <a:gd name="T64" fmla="*/ 53 w 101"/>
                <a:gd name="T65" fmla="*/ 95 h 95"/>
                <a:gd name="T66" fmla="*/ 84 w 101"/>
                <a:gd name="T67" fmla="*/ 43 h 95"/>
                <a:gd name="T68" fmla="*/ 84 w 101"/>
                <a:gd name="T69" fmla="*/ 37 h 95"/>
                <a:gd name="T70" fmla="*/ 79 w 101"/>
                <a:gd name="T71" fmla="*/ 26 h 95"/>
                <a:gd name="T72" fmla="*/ 70 w 101"/>
                <a:gd name="T73" fmla="*/ 17 h 95"/>
                <a:gd name="T74" fmla="*/ 59 w 101"/>
                <a:gd name="T75" fmla="*/ 12 h 95"/>
                <a:gd name="T76" fmla="*/ 52 w 101"/>
                <a:gd name="T77" fmla="*/ 11 h 95"/>
                <a:gd name="T78" fmla="*/ 39 w 101"/>
                <a:gd name="T79" fmla="*/ 14 h 95"/>
                <a:gd name="T80" fmla="*/ 27 w 101"/>
                <a:gd name="T81" fmla="*/ 21 h 95"/>
                <a:gd name="T82" fmla="*/ 20 w 101"/>
                <a:gd name="T83" fmla="*/ 31 h 95"/>
                <a:gd name="T84" fmla="*/ 16 w 101"/>
                <a:gd name="T85" fmla="*/ 43 h 95"/>
                <a:gd name="T86" fmla="*/ 84 w 101"/>
                <a:gd name="T87"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95">
                  <a:moveTo>
                    <a:pt x="53" y="95"/>
                  </a:moveTo>
                  <a:lnTo>
                    <a:pt x="53" y="95"/>
                  </a:lnTo>
                  <a:lnTo>
                    <a:pt x="43" y="94"/>
                  </a:lnTo>
                  <a:lnTo>
                    <a:pt x="33" y="91"/>
                  </a:lnTo>
                  <a:lnTo>
                    <a:pt x="25" y="88"/>
                  </a:lnTo>
                  <a:lnTo>
                    <a:pt x="16" y="81"/>
                  </a:lnTo>
                  <a:lnTo>
                    <a:pt x="10" y="74"/>
                  </a:lnTo>
                  <a:lnTo>
                    <a:pt x="5" y="67"/>
                  </a:lnTo>
                  <a:lnTo>
                    <a:pt x="2" y="57"/>
                  </a:lnTo>
                  <a:lnTo>
                    <a:pt x="0" y="48"/>
                  </a:lnTo>
                  <a:lnTo>
                    <a:pt x="0" y="48"/>
                  </a:lnTo>
                  <a:lnTo>
                    <a:pt x="0" y="48"/>
                  </a:lnTo>
                  <a:lnTo>
                    <a:pt x="2" y="38"/>
                  </a:lnTo>
                  <a:lnTo>
                    <a:pt x="5" y="29"/>
                  </a:lnTo>
                  <a:lnTo>
                    <a:pt x="9" y="21"/>
                  </a:lnTo>
                  <a:lnTo>
                    <a:pt x="15" y="14"/>
                  </a:lnTo>
                  <a:lnTo>
                    <a:pt x="23" y="9"/>
                  </a:lnTo>
                  <a:lnTo>
                    <a:pt x="32" y="4"/>
                  </a:lnTo>
                  <a:lnTo>
                    <a:pt x="42" y="1"/>
                  </a:lnTo>
                  <a:lnTo>
                    <a:pt x="52" y="0"/>
                  </a:lnTo>
                  <a:lnTo>
                    <a:pt x="52" y="0"/>
                  </a:lnTo>
                  <a:lnTo>
                    <a:pt x="63" y="1"/>
                  </a:lnTo>
                  <a:lnTo>
                    <a:pt x="73" y="4"/>
                  </a:lnTo>
                  <a:lnTo>
                    <a:pt x="82" y="9"/>
                  </a:lnTo>
                  <a:lnTo>
                    <a:pt x="87" y="14"/>
                  </a:lnTo>
                  <a:lnTo>
                    <a:pt x="93" y="21"/>
                  </a:lnTo>
                  <a:lnTo>
                    <a:pt x="97" y="28"/>
                  </a:lnTo>
                  <a:lnTo>
                    <a:pt x="100" y="37"/>
                  </a:lnTo>
                  <a:lnTo>
                    <a:pt x="101" y="46"/>
                  </a:lnTo>
                  <a:lnTo>
                    <a:pt x="101" y="46"/>
                  </a:lnTo>
                  <a:lnTo>
                    <a:pt x="100" y="49"/>
                  </a:lnTo>
                  <a:lnTo>
                    <a:pt x="99" y="50"/>
                  </a:lnTo>
                  <a:lnTo>
                    <a:pt x="96" y="51"/>
                  </a:lnTo>
                  <a:lnTo>
                    <a:pt x="93" y="52"/>
                  </a:lnTo>
                  <a:lnTo>
                    <a:pt x="16" y="52"/>
                  </a:lnTo>
                  <a:lnTo>
                    <a:pt x="16" y="52"/>
                  </a:lnTo>
                  <a:lnTo>
                    <a:pt x="19" y="60"/>
                  </a:lnTo>
                  <a:lnTo>
                    <a:pt x="20" y="66"/>
                  </a:lnTo>
                  <a:lnTo>
                    <a:pt x="25" y="71"/>
                  </a:lnTo>
                  <a:lnTo>
                    <a:pt x="29" y="75"/>
                  </a:lnTo>
                  <a:lnTo>
                    <a:pt x="35" y="78"/>
                  </a:lnTo>
                  <a:lnTo>
                    <a:pt x="40" y="80"/>
                  </a:lnTo>
                  <a:lnTo>
                    <a:pt x="47" y="83"/>
                  </a:lnTo>
                  <a:lnTo>
                    <a:pt x="54" y="83"/>
                  </a:lnTo>
                  <a:lnTo>
                    <a:pt x="54" y="83"/>
                  </a:lnTo>
                  <a:lnTo>
                    <a:pt x="63" y="81"/>
                  </a:lnTo>
                  <a:lnTo>
                    <a:pt x="72" y="80"/>
                  </a:lnTo>
                  <a:lnTo>
                    <a:pt x="79" y="77"/>
                  </a:lnTo>
                  <a:lnTo>
                    <a:pt x="84" y="72"/>
                  </a:lnTo>
                  <a:lnTo>
                    <a:pt x="84" y="72"/>
                  </a:lnTo>
                  <a:lnTo>
                    <a:pt x="87" y="72"/>
                  </a:lnTo>
                  <a:lnTo>
                    <a:pt x="89" y="71"/>
                  </a:lnTo>
                  <a:lnTo>
                    <a:pt x="89" y="71"/>
                  </a:lnTo>
                  <a:lnTo>
                    <a:pt x="92" y="72"/>
                  </a:lnTo>
                  <a:lnTo>
                    <a:pt x="94" y="73"/>
                  </a:lnTo>
                  <a:lnTo>
                    <a:pt x="96" y="74"/>
                  </a:lnTo>
                  <a:lnTo>
                    <a:pt x="96" y="77"/>
                  </a:lnTo>
                  <a:lnTo>
                    <a:pt x="96" y="77"/>
                  </a:lnTo>
                  <a:lnTo>
                    <a:pt x="96" y="79"/>
                  </a:lnTo>
                  <a:lnTo>
                    <a:pt x="93" y="80"/>
                  </a:lnTo>
                  <a:lnTo>
                    <a:pt x="93" y="80"/>
                  </a:lnTo>
                  <a:lnTo>
                    <a:pt x="86" y="86"/>
                  </a:lnTo>
                  <a:lnTo>
                    <a:pt x="77" y="91"/>
                  </a:lnTo>
                  <a:lnTo>
                    <a:pt x="66" y="94"/>
                  </a:lnTo>
                  <a:lnTo>
                    <a:pt x="53" y="95"/>
                  </a:lnTo>
                  <a:lnTo>
                    <a:pt x="53" y="95"/>
                  </a:lnTo>
                  <a:lnTo>
                    <a:pt x="53" y="95"/>
                  </a:lnTo>
                  <a:close/>
                  <a:moveTo>
                    <a:pt x="84" y="43"/>
                  </a:moveTo>
                  <a:lnTo>
                    <a:pt x="84" y="43"/>
                  </a:lnTo>
                  <a:lnTo>
                    <a:pt x="84" y="37"/>
                  </a:lnTo>
                  <a:lnTo>
                    <a:pt x="82" y="31"/>
                  </a:lnTo>
                  <a:lnTo>
                    <a:pt x="79" y="26"/>
                  </a:lnTo>
                  <a:lnTo>
                    <a:pt x="76" y="21"/>
                  </a:lnTo>
                  <a:lnTo>
                    <a:pt x="70" y="17"/>
                  </a:lnTo>
                  <a:lnTo>
                    <a:pt x="64" y="14"/>
                  </a:lnTo>
                  <a:lnTo>
                    <a:pt x="59" y="12"/>
                  </a:lnTo>
                  <a:lnTo>
                    <a:pt x="52" y="11"/>
                  </a:lnTo>
                  <a:lnTo>
                    <a:pt x="52" y="11"/>
                  </a:lnTo>
                  <a:lnTo>
                    <a:pt x="45" y="12"/>
                  </a:lnTo>
                  <a:lnTo>
                    <a:pt x="39" y="14"/>
                  </a:lnTo>
                  <a:lnTo>
                    <a:pt x="33" y="17"/>
                  </a:lnTo>
                  <a:lnTo>
                    <a:pt x="27" y="21"/>
                  </a:lnTo>
                  <a:lnTo>
                    <a:pt x="23" y="24"/>
                  </a:lnTo>
                  <a:lnTo>
                    <a:pt x="20" y="31"/>
                  </a:lnTo>
                  <a:lnTo>
                    <a:pt x="17" y="35"/>
                  </a:lnTo>
                  <a:lnTo>
                    <a:pt x="16" y="43"/>
                  </a:lnTo>
                  <a:lnTo>
                    <a:pt x="84" y="43"/>
                  </a:lnTo>
                  <a:lnTo>
                    <a:pt x="84" y="4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69"/>
            <p:cNvSpPr>
              <a:spLocks/>
            </p:cNvSpPr>
            <p:nvPr/>
          </p:nvSpPr>
          <p:spPr bwMode="auto">
            <a:xfrm>
              <a:off x="2827" y="1670"/>
              <a:ext cx="47" cy="94"/>
            </a:xfrm>
            <a:custGeom>
              <a:avLst/>
              <a:gdLst>
                <a:gd name="T0" fmla="*/ 0 w 92"/>
                <a:gd name="T1" fmla="*/ 8 h 94"/>
                <a:gd name="T2" fmla="*/ 2 w 92"/>
                <a:gd name="T3" fmla="*/ 4 h 94"/>
                <a:gd name="T4" fmla="*/ 7 w 92"/>
                <a:gd name="T5" fmla="*/ 1 h 94"/>
                <a:gd name="T6" fmla="*/ 11 w 92"/>
                <a:gd name="T7" fmla="*/ 1 h 94"/>
                <a:gd name="T8" fmla="*/ 15 w 92"/>
                <a:gd name="T9" fmla="*/ 5 h 94"/>
                <a:gd name="T10" fmla="*/ 15 w 92"/>
                <a:gd name="T11" fmla="*/ 18 h 94"/>
                <a:gd name="T12" fmla="*/ 21 w 92"/>
                <a:gd name="T13" fmla="*/ 11 h 94"/>
                <a:gd name="T14" fmla="*/ 39 w 92"/>
                <a:gd name="T15" fmla="*/ 1 h 94"/>
                <a:gd name="T16" fmla="*/ 52 w 92"/>
                <a:gd name="T17" fmla="*/ 0 h 94"/>
                <a:gd name="T18" fmla="*/ 61 w 92"/>
                <a:gd name="T19" fmla="*/ 1 h 94"/>
                <a:gd name="T20" fmla="*/ 75 w 92"/>
                <a:gd name="T21" fmla="*/ 6 h 94"/>
                <a:gd name="T22" fmla="*/ 86 w 92"/>
                <a:gd name="T23" fmla="*/ 16 h 94"/>
                <a:gd name="T24" fmla="*/ 92 w 92"/>
                <a:gd name="T25" fmla="*/ 28 h 94"/>
                <a:gd name="T26" fmla="*/ 92 w 92"/>
                <a:gd name="T27" fmla="*/ 86 h 94"/>
                <a:gd name="T28" fmla="*/ 92 w 92"/>
                <a:gd name="T29" fmla="*/ 89 h 94"/>
                <a:gd name="T30" fmla="*/ 88 w 92"/>
                <a:gd name="T31" fmla="*/ 92 h 94"/>
                <a:gd name="T32" fmla="*/ 85 w 92"/>
                <a:gd name="T33" fmla="*/ 94 h 94"/>
                <a:gd name="T34" fmla="*/ 79 w 92"/>
                <a:gd name="T35" fmla="*/ 91 h 94"/>
                <a:gd name="T36" fmla="*/ 76 w 92"/>
                <a:gd name="T37" fmla="*/ 86 h 94"/>
                <a:gd name="T38" fmla="*/ 76 w 92"/>
                <a:gd name="T39" fmla="*/ 40 h 94"/>
                <a:gd name="T40" fmla="*/ 75 w 92"/>
                <a:gd name="T41" fmla="*/ 28 h 94"/>
                <a:gd name="T42" fmla="*/ 69 w 92"/>
                <a:gd name="T43" fmla="*/ 20 h 94"/>
                <a:gd name="T44" fmla="*/ 59 w 92"/>
                <a:gd name="T45" fmla="*/ 15 h 94"/>
                <a:gd name="T46" fmla="*/ 47 w 92"/>
                <a:gd name="T47" fmla="*/ 12 h 94"/>
                <a:gd name="T48" fmla="*/ 41 w 92"/>
                <a:gd name="T49" fmla="*/ 12 h 94"/>
                <a:gd name="T50" fmla="*/ 29 w 92"/>
                <a:gd name="T51" fmla="*/ 17 h 94"/>
                <a:gd name="T52" fmla="*/ 21 w 92"/>
                <a:gd name="T53" fmla="*/ 24 h 94"/>
                <a:gd name="T54" fmla="*/ 15 w 92"/>
                <a:gd name="T55" fmla="*/ 34 h 94"/>
                <a:gd name="T56" fmla="*/ 15 w 92"/>
                <a:gd name="T57" fmla="*/ 86 h 94"/>
                <a:gd name="T58" fmla="*/ 15 w 92"/>
                <a:gd name="T59" fmla="*/ 89 h 94"/>
                <a:gd name="T60" fmla="*/ 11 w 92"/>
                <a:gd name="T61" fmla="*/ 92 h 94"/>
                <a:gd name="T62" fmla="*/ 8 w 92"/>
                <a:gd name="T63" fmla="*/ 94 h 94"/>
                <a:gd name="T64" fmla="*/ 2 w 92"/>
                <a:gd name="T65" fmla="*/ 91 h 94"/>
                <a:gd name="T66" fmla="*/ 0 w 92"/>
                <a:gd name="T67" fmla="*/ 86 h 94"/>
                <a:gd name="T68" fmla="*/ 0 w 92"/>
                <a:gd name="T69"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4">
                  <a:moveTo>
                    <a:pt x="0" y="8"/>
                  </a:moveTo>
                  <a:lnTo>
                    <a:pt x="0" y="8"/>
                  </a:lnTo>
                  <a:lnTo>
                    <a:pt x="0" y="5"/>
                  </a:lnTo>
                  <a:lnTo>
                    <a:pt x="2" y="4"/>
                  </a:lnTo>
                  <a:lnTo>
                    <a:pt x="4" y="1"/>
                  </a:lnTo>
                  <a:lnTo>
                    <a:pt x="7" y="1"/>
                  </a:lnTo>
                  <a:lnTo>
                    <a:pt x="7" y="1"/>
                  </a:lnTo>
                  <a:lnTo>
                    <a:pt x="11" y="1"/>
                  </a:lnTo>
                  <a:lnTo>
                    <a:pt x="12" y="3"/>
                  </a:lnTo>
                  <a:lnTo>
                    <a:pt x="15" y="5"/>
                  </a:lnTo>
                  <a:lnTo>
                    <a:pt x="15" y="8"/>
                  </a:lnTo>
                  <a:lnTo>
                    <a:pt x="15" y="18"/>
                  </a:lnTo>
                  <a:lnTo>
                    <a:pt x="15" y="18"/>
                  </a:lnTo>
                  <a:lnTo>
                    <a:pt x="21" y="11"/>
                  </a:lnTo>
                  <a:lnTo>
                    <a:pt x="29" y="5"/>
                  </a:lnTo>
                  <a:lnTo>
                    <a:pt x="39" y="1"/>
                  </a:lnTo>
                  <a:lnTo>
                    <a:pt x="45" y="0"/>
                  </a:lnTo>
                  <a:lnTo>
                    <a:pt x="52" y="0"/>
                  </a:lnTo>
                  <a:lnTo>
                    <a:pt x="52" y="0"/>
                  </a:lnTo>
                  <a:lnTo>
                    <a:pt x="61" y="1"/>
                  </a:lnTo>
                  <a:lnTo>
                    <a:pt x="69" y="3"/>
                  </a:lnTo>
                  <a:lnTo>
                    <a:pt x="75" y="6"/>
                  </a:lnTo>
                  <a:lnTo>
                    <a:pt x="82" y="10"/>
                  </a:lnTo>
                  <a:lnTo>
                    <a:pt x="86" y="16"/>
                  </a:lnTo>
                  <a:lnTo>
                    <a:pt x="89" y="22"/>
                  </a:lnTo>
                  <a:lnTo>
                    <a:pt x="92" y="28"/>
                  </a:lnTo>
                  <a:lnTo>
                    <a:pt x="92" y="37"/>
                  </a:lnTo>
                  <a:lnTo>
                    <a:pt x="92" y="86"/>
                  </a:lnTo>
                  <a:lnTo>
                    <a:pt x="92" y="86"/>
                  </a:lnTo>
                  <a:lnTo>
                    <a:pt x="92" y="89"/>
                  </a:lnTo>
                  <a:lnTo>
                    <a:pt x="89" y="91"/>
                  </a:lnTo>
                  <a:lnTo>
                    <a:pt x="88" y="92"/>
                  </a:lnTo>
                  <a:lnTo>
                    <a:pt x="85" y="94"/>
                  </a:lnTo>
                  <a:lnTo>
                    <a:pt x="85" y="94"/>
                  </a:lnTo>
                  <a:lnTo>
                    <a:pt x="81" y="92"/>
                  </a:lnTo>
                  <a:lnTo>
                    <a:pt x="79" y="91"/>
                  </a:lnTo>
                  <a:lnTo>
                    <a:pt x="76" y="89"/>
                  </a:lnTo>
                  <a:lnTo>
                    <a:pt x="76" y="86"/>
                  </a:lnTo>
                  <a:lnTo>
                    <a:pt x="76" y="40"/>
                  </a:lnTo>
                  <a:lnTo>
                    <a:pt x="76" y="40"/>
                  </a:lnTo>
                  <a:lnTo>
                    <a:pt x="76" y="34"/>
                  </a:lnTo>
                  <a:lnTo>
                    <a:pt x="75" y="28"/>
                  </a:lnTo>
                  <a:lnTo>
                    <a:pt x="72" y="23"/>
                  </a:lnTo>
                  <a:lnTo>
                    <a:pt x="69" y="20"/>
                  </a:lnTo>
                  <a:lnTo>
                    <a:pt x="65" y="17"/>
                  </a:lnTo>
                  <a:lnTo>
                    <a:pt x="59" y="15"/>
                  </a:lnTo>
                  <a:lnTo>
                    <a:pt x="54" y="12"/>
                  </a:lnTo>
                  <a:lnTo>
                    <a:pt x="47" y="12"/>
                  </a:lnTo>
                  <a:lnTo>
                    <a:pt x="47" y="12"/>
                  </a:lnTo>
                  <a:lnTo>
                    <a:pt x="41" y="12"/>
                  </a:lnTo>
                  <a:lnTo>
                    <a:pt x="34" y="15"/>
                  </a:lnTo>
                  <a:lnTo>
                    <a:pt x="29" y="17"/>
                  </a:lnTo>
                  <a:lnTo>
                    <a:pt x="24" y="20"/>
                  </a:lnTo>
                  <a:lnTo>
                    <a:pt x="21" y="24"/>
                  </a:lnTo>
                  <a:lnTo>
                    <a:pt x="18" y="29"/>
                  </a:lnTo>
                  <a:lnTo>
                    <a:pt x="15" y="34"/>
                  </a:lnTo>
                  <a:lnTo>
                    <a:pt x="15" y="40"/>
                  </a:lnTo>
                  <a:lnTo>
                    <a:pt x="15" y="86"/>
                  </a:lnTo>
                  <a:lnTo>
                    <a:pt x="15" y="86"/>
                  </a:lnTo>
                  <a:lnTo>
                    <a:pt x="15" y="89"/>
                  </a:lnTo>
                  <a:lnTo>
                    <a:pt x="12" y="91"/>
                  </a:lnTo>
                  <a:lnTo>
                    <a:pt x="11" y="92"/>
                  </a:lnTo>
                  <a:lnTo>
                    <a:pt x="8" y="94"/>
                  </a:lnTo>
                  <a:lnTo>
                    <a:pt x="8" y="94"/>
                  </a:lnTo>
                  <a:lnTo>
                    <a:pt x="4" y="92"/>
                  </a:lnTo>
                  <a:lnTo>
                    <a:pt x="2" y="91"/>
                  </a:lnTo>
                  <a:lnTo>
                    <a:pt x="0" y="89"/>
                  </a:lnTo>
                  <a:lnTo>
                    <a:pt x="0" y="86"/>
                  </a:lnTo>
                  <a:lnTo>
                    <a:pt x="0" y="8"/>
                  </a:lnTo>
                  <a:lnTo>
                    <a:pt x="0" y="8"/>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70"/>
            <p:cNvSpPr>
              <a:spLocks/>
            </p:cNvSpPr>
            <p:nvPr/>
          </p:nvSpPr>
          <p:spPr bwMode="auto">
            <a:xfrm>
              <a:off x="2886" y="1644"/>
              <a:ext cx="32" cy="120"/>
            </a:xfrm>
            <a:custGeom>
              <a:avLst/>
              <a:gdLst>
                <a:gd name="T0" fmla="*/ 16 w 66"/>
                <a:gd name="T1" fmla="*/ 40 h 120"/>
                <a:gd name="T2" fmla="*/ 8 w 66"/>
                <a:gd name="T3" fmla="*/ 40 h 120"/>
                <a:gd name="T4" fmla="*/ 2 w 66"/>
                <a:gd name="T5" fmla="*/ 38 h 120"/>
                <a:gd name="T6" fmla="*/ 0 w 66"/>
                <a:gd name="T7" fmla="*/ 34 h 120"/>
                <a:gd name="T8" fmla="*/ 0 w 66"/>
                <a:gd name="T9" fmla="*/ 32 h 120"/>
                <a:gd name="T10" fmla="*/ 5 w 66"/>
                <a:gd name="T11" fmla="*/ 29 h 120"/>
                <a:gd name="T12" fmla="*/ 16 w 66"/>
                <a:gd name="T13" fmla="*/ 29 h 120"/>
                <a:gd name="T14" fmla="*/ 16 w 66"/>
                <a:gd name="T15" fmla="*/ 7 h 120"/>
                <a:gd name="T16" fmla="*/ 17 w 66"/>
                <a:gd name="T17" fmla="*/ 2 h 120"/>
                <a:gd name="T18" fmla="*/ 23 w 66"/>
                <a:gd name="T19" fmla="*/ 0 h 120"/>
                <a:gd name="T20" fmla="*/ 26 w 66"/>
                <a:gd name="T21" fmla="*/ 1 h 120"/>
                <a:gd name="T22" fmla="*/ 30 w 66"/>
                <a:gd name="T23" fmla="*/ 4 h 120"/>
                <a:gd name="T24" fmla="*/ 32 w 66"/>
                <a:gd name="T25" fmla="*/ 29 h 120"/>
                <a:gd name="T26" fmla="*/ 59 w 66"/>
                <a:gd name="T27" fmla="*/ 29 h 120"/>
                <a:gd name="T28" fmla="*/ 64 w 66"/>
                <a:gd name="T29" fmla="*/ 30 h 120"/>
                <a:gd name="T30" fmla="*/ 66 w 66"/>
                <a:gd name="T31" fmla="*/ 34 h 120"/>
                <a:gd name="T32" fmla="*/ 66 w 66"/>
                <a:gd name="T33" fmla="*/ 36 h 120"/>
                <a:gd name="T34" fmla="*/ 62 w 66"/>
                <a:gd name="T35" fmla="*/ 40 h 120"/>
                <a:gd name="T36" fmla="*/ 32 w 66"/>
                <a:gd name="T37" fmla="*/ 40 h 120"/>
                <a:gd name="T38" fmla="*/ 32 w 66"/>
                <a:gd name="T39" fmla="*/ 93 h 120"/>
                <a:gd name="T40" fmla="*/ 36 w 66"/>
                <a:gd name="T41" fmla="*/ 104 h 120"/>
                <a:gd name="T42" fmla="*/ 49 w 66"/>
                <a:gd name="T43" fmla="*/ 107 h 120"/>
                <a:gd name="T44" fmla="*/ 56 w 66"/>
                <a:gd name="T45" fmla="*/ 107 h 120"/>
                <a:gd name="T46" fmla="*/ 59 w 66"/>
                <a:gd name="T47" fmla="*/ 106 h 120"/>
                <a:gd name="T48" fmla="*/ 64 w 66"/>
                <a:gd name="T49" fmla="*/ 109 h 120"/>
                <a:gd name="T50" fmla="*/ 66 w 66"/>
                <a:gd name="T51" fmla="*/ 112 h 120"/>
                <a:gd name="T52" fmla="*/ 64 w 66"/>
                <a:gd name="T53" fmla="*/ 116 h 120"/>
                <a:gd name="T54" fmla="*/ 62 w 66"/>
                <a:gd name="T55" fmla="*/ 117 h 120"/>
                <a:gd name="T56" fmla="*/ 46 w 66"/>
                <a:gd name="T57" fmla="*/ 120 h 120"/>
                <a:gd name="T58" fmla="*/ 40 w 66"/>
                <a:gd name="T59" fmla="*/ 120 h 120"/>
                <a:gd name="T60" fmla="*/ 29 w 66"/>
                <a:gd name="T61" fmla="*/ 117 h 120"/>
                <a:gd name="T62" fmla="*/ 20 w 66"/>
                <a:gd name="T63" fmla="*/ 111 h 120"/>
                <a:gd name="T64" fmla="*/ 16 w 66"/>
                <a:gd name="T65" fmla="*/ 101 h 120"/>
                <a:gd name="T66" fmla="*/ 16 w 66"/>
                <a:gd name="T6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20">
                  <a:moveTo>
                    <a:pt x="16" y="94"/>
                  </a:moveTo>
                  <a:lnTo>
                    <a:pt x="16" y="40"/>
                  </a:lnTo>
                  <a:lnTo>
                    <a:pt x="8" y="40"/>
                  </a:lnTo>
                  <a:lnTo>
                    <a:pt x="8" y="40"/>
                  </a:lnTo>
                  <a:lnTo>
                    <a:pt x="5" y="40"/>
                  </a:lnTo>
                  <a:lnTo>
                    <a:pt x="2" y="38"/>
                  </a:lnTo>
                  <a:lnTo>
                    <a:pt x="0" y="36"/>
                  </a:lnTo>
                  <a:lnTo>
                    <a:pt x="0" y="34"/>
                  </a:lnTo>
                  <a:lnTo>
                    <a:pt x="0" y="34"/>
                  </a:lnTo>
                  <a:lnTo>
                    <a:pt x="0" y="32"/>
                  </a:lnTo>
                  <a:lnTo>
                    <a:pt x="2" y="30"/>
                  </a:lnTo>
                  <a:lnTo>
                    <a:pt x="5" y="29"/>
                  </a:lnTo>
                  <a:lnTo>
                    <a:pt x="8" y="29"/>
                  </a:lnTo>
                  <a:lnTo>
                    <a:pt x="16" y="29"/>
                  </a:lnTo>
                  <a:lnTo>
                    <a:pt x="16" y="7"/>
                  </a:lnTo>
                  <a:lnTo>
                    <a:pt x="16" y="7"/>
                  </a:lnTo>
                  <a:lnTo>
                    <a:pt x="16" y="4"/>
                  </a:lnTo>
                  <a:lnTo>
                    <a:pt x="17" y="2"/>
                  </a:lnTo>
                  <a:lnTo>
                    <a:pt x="20" y="1"/>
                  </a:lnTo>
                  <a:lnTo>
                    <a:pt x="23" y="0"/>
                  </a:lnTo>
                  <a:lnTo>
                    <a:pt x="23" y="0"/>
                  </a:lnTo>
                  <a:lnTo>
                    <a:pt x="26" y="1"/>
                  </a:lnTo>
                  <a:lnTo>
                    <a:pt x="29" y="2"/>
                  </a:lnTo>
                  <a:lnTo>
                    <a:pt x="30" y="4"/>
                  </a:lnTo>
                  <a:lnTo>
                    <a:pt x="32" y="7"/>
                  </a:lnTo>
                  <a:lnTo>
                    <a:pt x="32" y="29"/>
                  </a:lnTo>
                  <a:lnTo>
                    <a:pt x="59" y="29"/>
                  </a:lnTo>
                  <a:lnTo>
                    <a:pt x="59" y="29"/>
                  </a:lnTo>
                  <a:lnTo>
                    <a:pt x="62" y="29"/>
                  </a:lnTo>
                  <a:lnTo>
                    <a:pt x="64" y="30"/>
                  </a:lnTo>
                  <a:lnTo>
                    <a:pt x="66" y="32"/>
                  </a:lnTo>
                  <a:lnTo>
                    <a:pt x="66" y="34"/>
                  </a:lnTo>
                  <a:lnTo>
                    <a:pt x="66" y="34"/>
                  </a:lnTo>
                  <a:lnTo>
                    <a:pt x="66" y="36"/>
                  </a:lnTo>
                  <a:lnTo>
                    <a:pt x="64" y="38"/>
                  </a:lnTo>
                  <a:lnTo>
                    <a:pt x="62" y="40"/>
                  </a:lnTo>
                  <a:lnTo>
                    <a:pt x="59" y="40"/>
                  </a:lnTo>
                  <a:lnTo>
                    <a:pt x="32" y="40"/>
                  </a:lnTo>
                  <a:lnTo>
                    <a:pt x="32" y="93"/>
                  </a:lnTo>
                  <a:lnTo>
                    <a:pt x="32" y="93"/>
                  </a:lnTo>
                  <a:lnTo>
                    <a:pt x="33" y="100"/>
                  </a:lnTo>
                  <a:lnTo>
                    <a:pt x="36" y="104"/>
                  </a:lnTo>
                  <a:lnTo>
                    <a:pt x="42" y="107"/>
                  </a:lnTo>
                  <a:lnTo>
                    <a:pt x="49" y="107"/>
                  </a:lnTo>
                  <a:lnTo>
                    <a:pt x="49" y="107"/>
                  </a:lnTo>
                  <a:lnTo>
                    <a:pt x="56" y="107"/>
                  </a:lnTo>
                  <a:lnTo>
                    <a:pt x="59" y="106"/>
                  </a:lnTo>
                  <a:lnTo>
                    <a:pt x="59" y="106"/>
                  </a:lnTo>
                  <a:lnTo>
                    <a:pt x="62" y="107"/>
                  </a:lnTo>
                  <a:lnTo>
                    <a:pt x="64" y="109"/>
                  </a:lnTo>
                  <a:lnTo>
                    <a:pt x="66" y="110"/>
                  </a:lnTo>
                  <a:lnTo>
                    <a:pt x="66" y="112"/>
                  </a:lnTo>
                  <a:lnTo>
                    <a:pt x="66" y="112"/>
                  </a:lnTo>
                  <a:lnTo>
                    <a:pt x="64" y="116"/>
                  </a:lnTo>
                  <a:lnTo>
                    <a:pt x="62" y="117"/>
                  </a:lnTo>
                  <a:lnTo>
                    <a:pt x="62" y="117"/>
                  </a:lnTo>
                  <a:lnTo>
                    <a:pt x="55" y="120"/>
                  </a:lnTo>
                  <a:lnTo>
                    <a:pt x="46" y="120"/>
                  </a:lnTo>
                  <a:lnTo>
                    <a:pt x="46" y="120"/>
                  </a:lnTo>
                  <a:lnTo>
                    <a:pt x="40" y="120"/>
                  </a:lnTo>
                  <a:lnTo>
                    <a:pt x="35" y="118"/>
                  </a:lnTo>
                  <a:lnTo>
                    <a:pt x="29" y="117"/>
                  </a:lnTo>
                  <a:lnTo>
                    <a:pt x="25" y="114"/>
                  </a:lnTo>
                  <a:lnTo>
                    <a:pt x="20" y="111"/>
                  </a:lnTo>
                  <a:lnTo>
                    <a:pt x="17" y="106"/>
                  </a:lnTo>
                  <a:lnTo>
                    <a:pt x="16" y="101"/>
                  </a:lnTo>
                  <a:lnTo>
                    <a:pt x="16" y="94"/>
                  </a:lnTo>
                  <a:lnTo>
                    <a:pt x="16" y="94"/>
                  </a:lnTo>
                  <a:lnTo>
                    <a:pt x="16" y="94"/>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71"/>
            <p:cNvSpPr>
              <a:spLocks/>
            </p:cNvSpPr>
            <p:nvPr/>
          </p:nvSpPr>
          <p:spPr bwMode="auto">
            <a:xfrm>
              <a:off x="1469" y="1881"/>
              <a:ext cx="30" cy="92"/>
            </a:xfrm>
            <a:custGeom>
              <a:avLst/>
              <a:gdLst>
                <a:gd name="T0" fmla="*/ 0 w 61"/>
                <a:gd name="T1" fmla="*/ 6 h 92"/>
                <a:gd name="T2" fmla="*/ 0 w 61"/>
                <a:gd name="T3" fmla="*/ 6 h 92"/>
                <a:gd name="T4" fmla="*/ 1 w 61"/>
                <a:gd name="T5" fmla="*/ 4 h 92"/>
                <a:gd name="T6" fmla="*/ 3 w 61"/>
                <a:gd name="T7" fmla="*/ 1 h 92"/>
                <a:gd name="T8" fmla="*/ 5 w 61"/>
                <a:gd name="T9" fmla="*/ 0 h 92"/>
                <a:gd name="T10" fmla="*/ 8 w 61"/>
                <a:gd name="T11" fmla="*/ 0 h 92"/>
                <a:gd name="T12" fmla="*/ 8 w 61"/>
                <a:gd name="T13" fmla="*/ 0 h 92"/>
                <a:gd name="T14" fmla="*/ 11 w 61"/>
                <a:gd name="T15" fmla="*/ 0 h 92"/>
                <a:gd name="T16" fmla="*/ 14 w 61"/>
                <a:gd name="T17" fmla="*/ 1 h 92"/>
                <a:gd name="T18" fmla="*/ 15 w 61"/>
                <a:gd name="T19" fmla="*/ 4 h 92"/>
                <a:gd name="T20" fmla="*/ 15 w 61"/>
                <a:gd name="T21" fmla="*/ 6 h 92"/>
                <a:gd name="T22" fmla="*/ 15 w 61"/>
                <a:gd name="T23" fmla="*/ 23 h 92"/>
                <a:gd name="T24" fmla="*/ 15 w 61"/>
                <a:gd name="T25" fmla="*/ 23 h 92"/>
                <a:gd name="T26" fmla="*/ 20 w 61"/>
                <a:gd name="T27" fmla="*/ 18 h 92"/>
                <a:gd name="T28" fmla="*/ 22 w 61"/>
                <a:gd name="T29" fmla="*/ 13 h 92"/>
                <a:gd name="T30" fmla="*/ 32 w 61"/>
                <a:gd name="T31" fmla="*/ 6 h 92"/>
                <a:gd name="T32" fmla="*/ 42 w 61"/>
                <a:gd name="T33" fmla="*/ 1 h 92"/>
                <a:gd name="T34" fmla="*/ 48 w 61"/>
                <a:gd name="T35" fmla="*/ 0 h 92"/>
                <a:gd name="T36" fmla="*/ 52 w 61"/>
                <a:gd name="T37" fmla="*/ 0 h 92"/>
                <a:gd name="T38" fmla="*/ 52 w 61"/>
                <a:gd name="T39" fmla="*/ 0 h 92"/>
                <a:gd name="T40" fmla="*/ 55 w 61"/>
                <a:gd name="T41" fmla="*/ 0 h 92"/>
                <a:gd name="T42" fmla="*/ 58 w 61"/>
                <a:gd name="T43" fmla="*/ 1 h 92"/>
                <a:gd name="T44" fmla="*/ 59 w 61"/>
                <a:gd name="T45" fmla="*/ 4 h 92"/>
                <a:gd name="T46" fmla="*/ 61 w 61"/>
                <a:gd name="T47" fmla="*/ 6 h 92"/>
                <a:gd name="T48" fmla="*/ 61 w 61"/>
                <a:gd name="T49" fmla="*/ 6 h 92"/>
                <a:gd name="T50" fmla="*/ 59 w 61"/>
                <a:gd name="T51" fmla="*/ 9 h 92"/>
                <a:gd name="T52" fmla="*/ 58 w 61"/>
                <a:gd name="T53" fmla="*/ 11 h 92"/>
                <a:gd name="T54" fmla="*/ 57 w 61"/>
                <a:gd name="T55" fmla="*/ 12 h 92"/>
                <a:gd name="T56" fmla="*/ 54 w 61"/>
                <a:gd name="T57" fmla="*/ 13 h 92"/>
                <a:gd name="T58" fmla="*/ 54 w 61"/>
                <a:gd name="T59" fmla="*/ 13 h 92"/>
                <a:gd name="T60" fmla="*/ 45 w 61"/>
                <a:gd name="T61" fmla="*/ 15 h 92"/>
                <a:gd name="T62" fmla="*/ 40 w 61"/>
                <a:gd name="T63" fmla="*/ 17 h 92"/>
                <a:gd name="T64" fmla="*/ 32 w 61"/>
                <a:gd name="T65" fmla="*/ 21 h 92"/>
                <a:gd name="T66" fmla="*/ 27 w 61"/>
                <a:gd name="T67" fmla="*/ 24 h 92"/>
                <a:gd name="T68" fmla="*/ 22 w 61"/>
                <a:gd name="T69" fmla="*/ 30 h 92"/>
                <a:gd name="T70" fmla="*/ 20 w 61"/>
                <a:gd name="T71" fmla="*/ 38 h 92"/>
                <a:gd name="T72" fmla="*/ 17 w 61"/>
                <a:gd name="T73" fmla="*/ 45 h 92"/>
                <a:gd name="T74" fmla="*/ 15 w 61"/>
                <a:gd name="T75" fmla="*/ 55 h 92"/>
                <a:gd name="T76" fmla="*/ 15 w 61"/>
                <a:gd name="T77" fmla="*/ 85 h 92"/>
                <a:gd name="T78" fmla="*/ 15 w 61"/>
                <a:gd name="T79" fmla="*/ 85 h 92"/>
                <a:gd name="T80" fmla="*/ 15 w 61"/>
                <a:gd name="T81" fmla="*/ 87 h 92"/>
                <a:gd name="T82" fmla="*/ 14 w 61"/>
                <a:gd name="T83" fmla="*/ 90 h 92"/>
                <a:gd name="T84" fmla="*/ 11 w 61"/>
                <a:gd name="T85" fmla="*/ 91 h 92"/>
                <a:gd name="T86" fmla="*/ 8 w 61"/>
                <a:gd name="T87" fmla="*/ 92 h 92"/>
                <a:gd name="T88" fmla="*/ 8 w 61"/>
                <a:gd name="T89" fmla="*/ 92 h 92"/>
                <a:gd name="T90" fmla="*/ 5 w 61"/>
                <a:gd name="T91" fmla="*/ 91 h 92"/>
                <a:gd name="T92" fmla="*/ 3 w 61"/>
                <a:gd name="T93" fmla="*/ 90 h 92"/>
                <a:gd name="T94" fmla="*/ 1 w 61"/>
                <a:gd name="T95" fmla="*/ 87 h 92"/>
                <a:gd name="T96" fmla="*/ 0 w 61"/>
                <a:gd name="T97" fmla="*/ 85 h 92"/>
                <a:gd name="T98" fmla="*/ 0 w 61"/>
                <a:gd name="T99"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92">
                  <a:moveTo>
                    <a:pt x="0" y="6"/>
                  </a:moveTo>
                  <a:lnTo>
                    <a:pt x="0" y="6"/>
                  </a:lnTo>
                  <a:lnTo>
                    <a:pt x="1" y="4"/>
                  </a:lnTo>
                  <a:lnTo>
                    <a:pt x="3" y="1"/>
                  </a:lnTo>
                  <a:lnTo>
                    <a:pt x="5" y="0"/>
                  </a:lnTo>
                  <a:lnTo>
                    <a:pt x="8" y="0"/>
                  </a:lnTo>
                  <a:lnTo>
                    <a:pt x="8" y="0"/>
                  </a:lnTo>
                  <a:lnTo>
                    <a:pt x="11" y="0"/>
                  </a:lnTo>
                  <a:lnTo>
                    <a:pt x="14" y="1"/>
                  </a:lnTo>
                  <a:lnTo>
                    <a:pt x="15" y="4"/>
                  </a:lnTo>
                  <a:lnTo>
                    <a:pt x="15" y="6"/>
                  </a:lnTo>
                  <a:lnTo>
                    <a:pt x="15" y="23"/>
                  </a:lnTo>
                  <a:lnTo>
                    <a:pt x="15" y="23"/>
                  </a:lnTo>
                  <a:lnTo>
                    <a:pt x="20" y="18"/>
                  </a:lnTo>
                  <a:lnTo>
                    <a:pt x="22" y="13"/>
                  </a:lnTo>
                  <a:lnTo>
                    <a:pt x="32" y="6"/>
                  </a:lnTo>
                  <a:lnTo>
                    <a:pt x="42" y="1"/>
                  </a:lnTo>
                  <a:lnTo>
                    <a:pt x="48" y="0"/>
                  </a:lnTo>
                  <a:lnTo>
                    <a:pt x="52" y="0"/>
                  </a:lnTo>
                  <a:lnTo>
                    <a:pt x="52" y="0"/>
                  </a:lnTo>
                  <a:lnTo>
                    <a:pt x="55" y="0"/>
                  </a:lnTo>
                  <a:lnTo>
                    <a:pt x="58" y="1"/>
                  </a:lnTo>
                  <a:lnTo>
                    <a:pt x="59" y="4"/>
                  </a:lnTo>
                  <a:lnTo>
                    <a:pt x="61" y="6"/>
                  </a:lnTo>
                  <a:lnTo>
                    <a:pt x="61" y="6"/>
                  </a:lnTo>
                  <a:lnTo>
                    <a:pt x="59" y="9"/>
                  </a:lnTo>
                  <a:lnTo>
                    <a:pt x="58" y="11"/>
                  </a:lnTo>
                  <a:lnTo>
                    <a:pt x="57" y="12"/>
                  </a:lnTo>
                  <a:lnTo>
                    <a:pt x="54" y="13"/>
                  </a:lnTo>
                  <a:lnTo>
                    <a:pt x="54" y="13"/>
                  </a:lnTo>
                  <a:lnTo>
                    <a:pt x="45" y="15"/>
                  </a:lnTo>
                  <a:lnTo>
                    <a:pt x="40" y="17"/>
                  </a:lnTo>
                  <a:lnTo>
                    <a:pt x="32" y="21"/>
                  </a:lnTo>
                  <a:lnTo>
                    <a:pt x="27" y="24"/>
                  </a:lnTo>
                  <a:lnTo>
                    <a:pt x="22" y="30"/>
                  </a:lnTo>
                  <a:lnTo>
                    <a:pt x="20" y="38"/>
                  </a:lnTo>
                  <a:lnTo>
                    <a:pt x="17" y="45"/>
                  </a:lnTo>
                  <a:lnTo>
                    <a:pt x="15" y="55"/>
                  </a:lnTo>
                  <a:lnTo>
                    <a:pt x="15" y="85"/>
                  </a:lnTo>
                  <a:lnTo>
                    <a:pt x="15" y="85"/>
                  </a:lnTo>
                  <a:lnTo>
                    <a:pt x="15" y="87"/>
                  </a:lnTo>
                  <a:lnTo>
                    <a:pt x="14" y="90"/>
                  </a:lnTo>
                  <a:lnTo>
                    <a:pt x="11" y="91"/>
                  </a:lnTo>
                  <a:lnTo>
                    <a:pt x="8" y="92"/>
                  </a:lnTo>
                  <a:lnTo>
                    <a:pt x="8" y="92"/>
                  </a:lnTo>
                  <a:lnTo>
                    <a:pt x="5" y="91"/>
                  </a:lnTo>
                  <a:lnTo>
                    <a:pt x="3" y="90"/>
                  </a:lnTo>
                  <a:lnTo>
                    <a:pt x="1" y="87"/>
                  </a:lnTo>
                  <a:lnTo>
                    <a:pt x="0" y="85"/>
                  </a:lnTo>
                  <a:lnTo>
                    <a:pt x="0" y="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72"/>
            <p:cNvSpPr>
              <a:spLocks noEditPoints="1"/>
            </p:cNvSpPr>
            <p:nvPr/>
          </p:nvSpPr>
          <p:spPr bwMode="auto">
            <a:xfrm>
              <a:off x="1506" y="1880"/>
              <a:ext cx="50" cy="94"/>
            </a:xfrm>
            <a:custGeom>
              <a:avLst/>
              <a:gdLst>
                <a:gd name="T0" fmla="*/ 52 w 99"/>
                <a:gd name="T1" fmla="*/ 94 h 94"/>
                <a:gd name="T2" fmla="*/ 31 w 99"/>
                <a:gd name="T3" fmla="*/ 91 h 94"/>
                <a:gd name="T4" fmla="*/ 15 w 99"/>
                <a:gd name="T5" fmla="*/ 81 h 94"/>
                <a:gd name="T6" fmla="*/ 4 w 99"/>
                <a:gd name="T7" fmla="*/ 67 h 94"/>
                <a:gd name="T8" fmla="*/ 0 w 99"/>
                <a:gd name="T9" fmla="*/ 47 h 94"/>
                <a:gd name="T10" fmla="*/ 0 w 99"/>
                <a:gd name="T11" fmla="*/ 47 h 94"/>
                <a:gd name="T12" fmla="*/ 3 w 99"/>
                <a:gd name="T13" fmla="*/ 29 h 94"/>
                <a:gd name="T14" fmla="*/ 14 w 99"/>
                <a:gd name="T15" fmla="*/ 13 h 94"/>
                <a:gd name="T16" fmla="*/ 30 w 99"/>
                <a:gd name="T17" fmla="*/ 4 h 94"/>
                <a:gd name="T18" fmla="*/ 50 w 99"/>
                <a:gd name="T19" fmla="*/ 0 h 94"/>
                <a:gd name="T20" fmla="*/ 61 w 99"/>
                <a:gd name="T21" fmla="*/ 1 h 94"/>
                <a:gd name="T22" fmla="*/ 80 w 99"/>
                <a:gd name="T23" fmla="*/ 8 h 94"/>
                <a:gd name="T24" fmla="*/ 92 w 99"/>
                <a:gd name="T25" fmla="*/ 21 h 94"/>
                <a:gd name="T26" fmla="*/ 98 w 99"/>
                <a:gd name="T27" fmla="*/ 36 h 94"/>
                <a:gd name="T28" fmla="*/ 99 w 99"/>
                <a:gd name="T29" fmla="*/ 46 h 94"/>
                <a:gd name="T30" fmla="*/ 97 w 99"/>
                <a:gd name="T31" fmla="*/ 50 h 94"/>
                <a:gd name="T32" fmla="*/ 92 w 99"/>
                <a:gd name="T33" fmla="*/ 52 h 94"/>
                <a:gd name="T34" fmla="*/ 15 w 99"/>
                <a:gd name="T35" fmla="*/ 52 h 94"/>
                <a:gd name="T36" fmla="*/ 20 w 99"/>
                <a:gd name="T37" fmla="*/ 65 h 94"/>
                <a:gd name="T38" fmla="*/ 28 w 99"/>
                <a:gd name="T39" fmla="*/ 74 h 94"/>
                <a:gd name="T40" fmla="*/ 40 w 99"/>
                <a:gd name="T41" fmla="*/ 80 h 94"/>
                <a:gd name="T42" fmla="*/ 52 w 99"/>
                <a:gd name="T43" fmla="*/ 82 h 94"/>
                <a:gd name="T44" fmla="*/ 62 w 99"/>
                <a:gd name="T45" fmla="*/ 81 h 94"/>
                <a:gd name="T46" fmla="*/ 77 w 99"/>
                <a:gd name="T47" fmla="*/ 76 h 94"/>
                <a:gd name="T48" fmla="*/ 84 w 99"/>
                <a:gd name="T49" fmla="*/ 71 h 94"/>
                <a:gd name="T50" fmla="*/ 88 w 99"/>
                <a:gd name="T51" fmla="*/ 70 h 94"/>
                <a:gd name="T52" fmla="*/ 91 w 99"/>
                <a:gd name="T53" fmla="*/ 70 h 94"/>
                <a:gd name="T54" fmla="*/ 94 w 99"/>
                <a:gd name="T55" fmla="*/ 74 h 94"/>
                <a:gd name="T56" fmla="*/ 95 w 99"/>
                <a:gd name="T57" fmla="*/ 76 h 94"/>
                <a:gd name="T58" fmla="*/ 92 w 99"/>
                <a:gd name="T59" fmla="*/ 80 h 94"/>
                <a:gd name="T60" fmla="*/ 84 w 99"/>
                <a:gd name="T61" fmla="*/ 86 h 94"/>
                <a:gd name="T62" fmla="*/ 65 w 99"/>
                <a:gd name="T63" fmla="*/ 93 h 94"/>
                <a:gd name="T64" fmla="*/ 52 w 99"/>
                <a:gd name="T65" fmla="*/ 94 h 94"/>
                <a:gd name="T66" fmla="*/ 84 w 99"/>
                <a:gd name="T67" fmla="*/ 42 h 94"/>
                <a:gd name="T68" fmla="*/ 81 w 99"/>
                <a:gd name="T69" fmla="*/ 30 h 94"/>
                <a:gd name="T70" fmla="*/ 74 w 99"/>
                <a:gd name="T71" fmla="*/ 21 h 94"/>
                <a:gd name="T72" fmla="*/ 64 w 99"/>
                <a:gd name="T73" fmla="*/ 13 h 94"/>
                <a:gd name="T74" fmla="*/ 50 w 99"/>
                <a:gd name="T75" fmla="*/ 11 h 94"/>
                <a:gd name="T76" fmla="*/ 42 w 99"/>
                <a:gd name="T77" fmla="*/ 12 h 94"/>
                <a:gd name="T78" fmla="*/ 31 w 99"/>
                <a:gd name="T79" fmla="*/ 16 h 94"/>
                <a:gd name="T80" fmla="*/ 23 w 99"/>
                <a:gd name="T81" fmla="*/ 24 h 94"/>
                <a:gd name="T82" fmla="*/ 17 w 99"/>
                <a:gd name="T83" fmla="*/ 35 h 94"/>
                <a:gd name="T84" fmla="*/ 84 w 99"/>
                <a:gd name="T8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4">
                  <a:moveTo>
                    <a:pt x="52" y="94"/>
                  </a:moveTo>
                  <a:lnTo>
                    <a:pt x="52" y="94"/>
                  </a:lnTo>
                  <a:lnTo>
                    <a:pt x="41" y="93"/>
                  </a:lnTo>
                  <a:lnTo>
                    <a:pt x="31" y="91"/>
                  </a:lnTo>
                  <a:lnTo>
                    <a:pt x="23" y="87"/>
                  </a:lnTo>
                  <a:lnTo>
                    <a:pt x="15" y="81"/>
                  </a:lnTo>
                  <a:lnTo>
                    <a:pt x="8" y="74"/>
                  </a:lnTo>
                  <a:lnTo>
                    <a:pt x="4" y="67"/>
                  </a:lnTo>
                  <a:lnTo>
                    <a:pt x="1" y="57"/>
                  </a:lnTo>
                  <a:lnTo>
                    <a:pt x="0" y="47"/>
                  </a:lnTo>
                  <a:lnTo>
                    <a:pt x="0" y="47"/>
                  </a:lnTo>
                  <a:lnTo>
                    <a:pt x="0" y="47"/>
                  </a:lnTo>
                  <a:lnTo>
                    <a:pt x="0" y="37"/>
                  </a:lnTo>
                  <a:lnTo>
                    <a:pt x="3" y="29"/>
                  </a:lnTo>
                  <a:lnTo>
                    <a:pt x="8" y="21"/>
                  </a:lnTo>
                  <a:lnTo>
                    <a:pt x="14" y="13"/>
                  </a:lnTo>
                  <a:lnTo>
                    <a:pt x="21" y="8"/>
                  </a:lnTo>
                  <a:lnTo>
                    <a:pt x="30" y="4"/>
                  </a:lnTo>
                  <a:lnTo>
                    <a:pt x="40" y="1"/>
                  </a:lnTo>
                  <a:lnTo>
                    <a:pt x="50" y="0"/>
                  </a:lnTo>
                  <a:lnTo>
                    <a:pt x="50" y="0"/>
                  </a:lnTo>
                  <a:lnTo>
                    <a:pt x="61" y="1"/>
                  </a:lnTo>
                  <a:lnTo>
                    <a:pt x="71" y="4"/>
                  </a:lnTo>
                  <a:lnTo>
                    <a:pt x="80" y="8"/>
                  </a:lnTo>
                  <a:lnTo>
                    <a:pt x="87" y="13"/>
                  </a:lnTo>
                  <a:lnTo>
                    <a:pt x="92" y="21"/>
                  </a:lnTo>
                  <a:lnTo>
                    <a:pt x="97" y="28"/>
                  </a:lnTo>
                  <a:lnTo>
                    <a:pt x="98" y="36"/>
                  </a:lnTo>
                  <a:lnTo>
                    <a:pt x="99" y="46"/>
                  </a:lnTo>
                  <a:lnTo>
                    <a:pt x="99" y="46"/>
                  </a:lnTo>
                  <a:lnTo>
                    <a:pt x="99" y="48"/>
                  </a:lnTo>
                  <a:lnTo>
                    <a:pt x="97" y="50"/>
                  </a:lnTo>
                  <a:lnTo>
                    <a:pt x="95" y="51"/>
                  </a:lnTo>
                  <a:lnTo>
                    <a:pt x="92" y="52"/>
                  </a:lnTo>
                  <a:lnTo>
                    <a:pt x="15" y="52"/>
                  </a:lnTo>
                  <a:lnTo>
                    <a:pt x="15" y="52"/>
                  </a:lnTo>
                  <a:lnTo>
                    <a:pt x="17" y="59"/>
                  </a:lnTo>
                  <a:lnTo>
                    <a:pt x="20" y="65"/>
                  </a:lnTo>
                  <a:lnTo>
                    <a:pt x="23" y="70"/>
                  </a:lnTo>
                  <a:lnTo>
                    <a:pt x="28" y="74"/>
                  </a:lnTo>
                  <a:lnTo>
                    <a:pt x="33" y="77"/>
                  </a:lnTo>
                  <a:lnTo>
                    <a:pt x="40" y="80"/>
                  </a:lnTo>
                  <a:lnTo>
                    <a:pt x="45" y="82"/>
                  </a:lnTo>
                  <a:lnTo>
                    <a:pt x="52" y="82"/>
                  </a:lnTo>
                  <a:lnTo>
                    <a:pt x="52" y="82"/>
                  </a:lnTo>
                  <a:lnTo>
                    <a:pt x="62" y="81"/>
                  </a:lnTo>
                  <a:lnTo>
                    <a:pt x="70" y="80"/>
                  </a:lnTo>
                  <a:lnTo>
                    <a:pt x="77" y="76"/>
                  </a:lnTo>
                  <a:lnTo>
                    <a:pt x="84" y="71"/>
                  </a:lnTo>
                  <a:lnTo>
                    <a:pt x="84" y="71"/>
                  </a:lnTo>
                  <a:lnTo>
                    <a:pt x="85" y="70"/>
                  </a:lnTo>
                  <a:lnTo>
                    <a:pt x="88" y="70"/>
                  </a:lnTo>
                  <a:lnTo>
                    <a:pt x="88" y="70"/>
                  </a:lnTo>
                  <a:lnTo>
                    <a:pt x="91" y="70"/>
                  </a:lnTo>
                  <a:lnTo>
                    <a:pt x="92" y="73"/>
                  </a:lnTo>
                  <a:lnTo>
                    <a:pt x="94" y="74"/>
                  </a:lnTo>
                  <a:lnTo>
                    <a:pt x="95" y="76"/>
                  </a:lnTo>
                  <a:lnTo>
                    <a:pt x="95" y="76"/>
                  </a:lnTo>
                  <a:lnTo>
                    <a:pt x="94" y="79"/>
                  </a:lnTo>
                  <a:lnTo>
                    <a:pt x="92" y="80"/>
                  </a:lnTo>
                  <a:lnTo>
                    <a:pt x="92" y="80"/>
                  </a:lnTo>
                  <a:lnTo>
                    <a:pt x="84" y="86"/>
                  </a:lnTo>
                  <a:lnTo>
                    <a:pt x="75" y="91"/>
                  </a:lnTo>
                  <a:lnTo>
                    <a:pt x="65" y="93"/>
                  </a:lnTo>
                  <a:lnTo>
                    <a:pt x="52" y="94"/>
                  </a:lnTo>
                  <a:lnTo>
                    <a:pt x="52" y="94"/>
                  </a:lnTo>
                  <a:close/>
                  <a:moveTo>
                    <a:pt x="84" y="42"/>
                  </a:moveTo>
                  <a:lnTo>
                    <a:pt x="84" y="42"/>
                  </a:lnTo>
                  <a:lnTo>
                    <a:pt x="82" y="36"/>
                  </a:lnTo>
                  <a:lnTo>
                    <a:pt x="81" y="30"/>
                  </a:lnTo>
                  <a:lnTo>
                    <a:pt x="78" y="25"/>
                  </a:lnTo>
                  <a:lnTo>
                    <a:pt x="74" y="21"/>
                  </a:lnTo>
                  <a:lnTo>
                    <a:pt x="70" y="17"/>
                  </a:lnTo>
                  <a:lnTo>
                    <a:pt x="64" y="13"/>
                  </a:lnTo>
                  <a:lnTo>
                    <a:pt x="57" y="12"/>
                  </a:lnTo>
                  <a:lnTo>
                    <a:pt x="50" y="11"/>
                  </a:lnTo>
                  <a:lnTo>
                    <a:pt x="50" y="11"/>
                  </a:lnTo>
                  <a:lnTo>
                    <a:pt x="42" y="12"/>
                  </a:lnTo>
                  <a:lnTo>
                    <a:pt x="37" y="13"/>
                  </a:lnTo>
                  <a:lnTo>
                    <a:pt x="31" y="16"/>
                  </a:lnTo>
                  <a:lnTo>
                    <a:pt x="27" y="21"/>
                  </a:lnTo>
                  <a:lnTo>
                    <a:pt x="23" y="24"/>
                  </a:lnTo>
                  <a:lnTo>
                    <a:pt x="20" y="30"/>
                  </a:lnTo>
                  <a:lnTo>
                    <a:pt x="17" y="35"/>
                  </a:lnTo>
                  <a:lnTo>
                    <a:pt x="15" y="42"/>
                  </a:lnTo>
                  <a:lnTo>
                    <a:pt x="84" y="4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73"/>
            <p:cNvSpPr>
              <a:spLocks noEditPoints="1"/>
            </p:cNvSpPr>
            <p:nvPr/>
          </p:nvSpPr>
          <p:spPr bwMode="auto">
            <a:xfrm>
              <a:off x="1566" y="1844"/>
              <a:ext cx="54" cy="130"/>
            </a:xfrm>
            <a:custGeom>
              <a:avLst/>
              <a:gdLst>
                <a:gd name="T0" fmla="*/ 107 w 107"/>
                <a:gd name="T1" fmla="*/ 122 h 130"/>
                <a:gd name="T2" fmla="*/ 105 w 107"/>
                <a:gd name="T3" fmla="*/ 127 h 130"/>
                <a:gd name="T4" fmla="*/ 100 w 107"/>
                <a:gd name="T5" fmla="*/ 129 h 130"/>
                <a:gd name="T6" fmla="*/ 97 w 107"/>
                <a:gd name="T7" fmla="*/ 128 h 130"/>
                <a:gd name="T8" fmla="*/ 92 w 107"/>
                <a:gd name="T9" fmla="*/ 124 h 130"/>
                <a:gd name="T10" fmla="*/ 91 w 107"/>
                <a:gd name="T11" fmla="*/ 110 h 130"/>
                <a:gd name="T12" fmla="*/ 84 w 107"/>
                <a:gd name="T13" fmla="*/ 117 h 130"/>
                <a:gd name="T14" fmla="*/ 70 w 107"/>
                <a:gd name="T15" fmla="*/ 127 h 130"/>
                <a:gd name="T16" fmla="*/ 57 w 107"/>
                <a:gd name="T17" fmla="*/ 129 h 130"/>
                <a:gd name="T18" fmla="*/ 51 w 107"/>
                <a:gd name="T19" fmla="*/ 130 h 130"/>
                <a:gd name="T20" fmla="*/ 33 w 107"/>
                <a:gd name="T21" fmla="*/ 127 h 130"/>
                <a:gd name="T22" fmla="*/ 16 w 107"/>
                <a:gd name="T23" fmla="*/ 117 h 130"/>
                <a:gd name="T24" fmla="*/ 4 w 107"/>
                <a:gd name="T25" fmla="*/ 103 h 130"/>
                <a:gd name="T26" fmla="*/ 0 w 107"/>
                <a:gd name="T27" fmla="*/ 83 h 130"/>
                <a:gd name="T28" fmla="*/ 0 w 107"/>
                <a:gd name="T29" fmla="*/ 83 h 130"/>
                <a:gd name="T30" fmla="*/ 4 w 107"/>
                <a:gd name="T31" fmla="*/ 63 h 130"/>
                <a:gd name="T32" fmla="*/ 16 w 107"/>
                <a:gd name="T33" fmla="*/ 48 h 130"/>
                <a:gd name="T34" fmla="*/ 33 w 107"/>
                <a:gd name="T35" fmla="*/ 40 h 130"/>
                <a:gd name="T36" fmla="*/ 51 w 107"/>
                <a:gd name="T37" fmla="*/ 36 h 130"/>
                <a:gd name="T38" fmla="*/ 58 w 107"/>
                <a:gd name="T39" fmla="*/ 36 h 130"/>
                <a:gd name="T40" fmla="*/ 70 w 107"/>
                <a:gd name="T41" fmla="*/ 40 h 130"/>
                <a:gd name="T42" fmla="*/ 84 w 107"/>
                <a:gd name="T43" fmla="*/ 48 h 130"/>
                <a:gd name="T44" fmla="*/ 91 w 107"/>
                <a:gd name="T45" fmla="*/ 7 h 130"/>
                <a:gd name="T46" fmla="*/ 92 w 107"/>
                <a:gd name="T47" fmla="*/ 4 h 130"/>
                <a:gd name="T48" fmla="*/ 95 w 107"/>
                <a:gd name="T49" fmla="*/ 1 h 130"/>
                <a:gd name="T50" fmla="*/ 100 w 107"/>
                <a:gd name="T51" fmla="*/ 0 h 130"/>
                <a:gd name="T52" fmla="*/ 105 w 107"/>
                <a:gd name="T53" fmla="*/ 2 h 130"/>
                <a:gd name="T54" fmla="*/ 107 w 107"/>
                <a:gd name="T55" fmla="*/ 7 h 130"/>
                <a:gd name="T56" fmla="*/ 16 w 107"/>
                <a:gd name="T57" fmla="*/ 83 h 130"/>
                <a:gd name="T58" fmla="*/ 16 w 107"/>
                <a:gd name="T59" fmla="*/ 83 h 130"/>
                <a:gd name="T60" fmla="*/ 20 w 107"/>
                <a:gd name="T61" fmla="*/ 98 h 130"/>
                <a:gd name="T62" fmla="*/ 27 w 107"/>
                <a:gd name="T63" fmla="*/ 109 h 130"/>
                <a:gd name="T64" fmla="*/ 40 w 107"/>
                <a:gd name="T65" fmla="*/ 116 h 130"/>
                <a:gd name="T66" fmla="*/ 54 w 107"/>
                <a:gd name="T67" fmla="*/ 118 h 130"/>
                <a:gd name="T68" fmla="*/ 61 w 107"/>
                <a:gd name="T69" fmla="*/ 117 h 130"/>
                <a:gd name="T70" fmla="*/ 74 w 107"/>
                <a:gd name="T71" fmla="*/ 112 h 130"/>
                <a:gd name="T72" fmla="*/ 85 w 107"/>
                <a:gd name="T73" fmla="*/ 103 h 130"/>
                <a:gd name="T74" fmla="*/ 91 w 107"/>
                <a:gd name="T75" fmla="*/ 90 h 130"/>
                <a:gd name="T76" fmla="*/ 92 w 107"/>
                <a:gd name="T77" fmla="*/ 83 h 130"/>
                <a:gd name="T78" fmla="*/ 91 w 107"/>
                <a:gd name="T79" fmla="*/ 75 h 130"/>
                <a:gd name="T80" fmla="*/ 85 w 107"/>
                <a:gd name="T81" fmla="*/ 63 h 130"/>
                <a:gd name="T82" fmla="*/ 74 w 107"/>
                <a:gd name="T83" fmla="*/ 53 h 130"/>
                <a:gd name="T84" fmla="*/ 61 w 107"/>
                <a:gd name="T85" fmla="*/ 48 h 130"/>
                <a:gd name="T86" fmla="*/ 54 w 107"/>
                <a:gd name="T87" fmla="*/ 48 h 130"/>
                <a:gd name="T88" fmla="*/ 38 w 107"/>
                <a:gd name="T89" fmla="*/ 50 h 130"/>
                <a:gd name="T90" fmla="*/ 27 w 107"/>
                <a:gd name="T91" fmla="*/ 57 h 130"/>
                <a:gd name="T92" fmla="*/ 18 w 107"/>
                <a:gd name="T93" fmla="*/ 67 h 130"/>
                <a:gd name="T94" fmla="*/ 16 w 107"/>
                <a:gd name="T95" fmla="*/ 8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30">
                  <a:moveTo>
                    <a:pt x="107" y="122"/>
                  </a:moveTo>
                  <a:lnTo>
                    <a:pt x="107" y="122"/>
                  </a:lnTo>
                  <a:lnTo>
                    <a:pt x="107" y="124"/>
                  </a:lnTo>
                  <a:lnTo>
                    <a:pt x="105" y="127"/>
                  </a:lnTo>
                  <a:lnTo>
                    <a:pt x="102" y="128"/>
                  </a:lnTo>
                  <a:lnTo>
                    <a:pt x="100" y="129"/>
                  </a:lnTo>
                  <a:lnTo>
                    <a:pt x="100" y="129"/>
                  </a:lnTo>
                  <a:lnTo>
                    <a:pt x="97" y="128"/>
                  </a:lnTo>
                  <a:lnTo>
                    <a:pt x="94" y="127"/>
                  </a:lnTo>
                  <a:lnTo>
                    <a:pt x="92" y="124"/>
                  </a:lnTo>
                  <a:lnTo>
                    <a:pt x="91" y="122"/>
                  </a:lnTo>
                  <a:lnTo>
                    <a:pt x="91" y="110"/>
                  </a:lnTo>
                  <a:lnTo>
                    <a:pt x="91" y="110"/>
                  </a:lnTo>
                  <a:lnTo>
                    <a:pt x="84" y="117"/>
                  </a:lnTo>
                  <a:lnTo>
                    <a:pt x="75" y="124"/>
                  </a:lnTo>
                  <a:lnTo>
                    <a:pt x="70" y="127"/>
                  </a:lnTo>
                  <a:lnTo>
                    <a:pt x="64" y="128"/>
                  </a:lnTo>
                  <a:lnTo>
                    <a:pt x="57" y="129"/>
                  </a:lnTo>
                  <a:lnTo>
                    <a:pt x="51" y="130"/>
                  </a:lnTo>
                  <a:lnTo>
                    <a:pt x="51" y="130"/>
                  </a:lnTo>
                  <a:lnTo>
                    <a:pt x="41" y="129"/>
                  </a:lnTo>
                  <a:lnTo>
                    <a:pt x="33" y="127"/>
                  </a:lnTo>
                  <a:lnTo>
                    <a:pt x="23" y="123"/>
                  </a:lnTo>
                  <a:lnTo>
                    <a:pt x="16" y="117"/>
                  </a:lnTo>
                  <a:lnTo>
                    <a:pt x="10" y="111"/>
                  </a:lnTo>
                  <a:lnTo>
                    <a:pt x="4" y="103"/>
                  </a:lnTo>
                  <a:lnTo>
                    <a:pt x="1" y="94"/>
                  </a:lnTo>
                  <a:lnTo>
                    <a:pt x="0" y="83"/>
                  </a:lnTo>
                  <a:lnTo>
                    <a:pt x="0" y="83"/>
                  </a:lnTo>
                  <a:lnTo>
                    <a:pt x="0" y="83"/>
                  </a:lnTo>
                  <a:lnTo>
                    <a:pt x="1" y="72"/>
                  </a:lnTo>
                  <a:lnTo>
                    <a:pt x="4" y="63"/>
                  </a:lnTo>
                  <a:lnTo>
                    <a:pt x="10" y="55"/>
                  </a:lnTo>
                  <a:lnTo>
                    <a:pt x="16" y="48"/>
                  </a:lnTo>
                  <a:lnTo>
                    <a:pt x="23" y="43"/>
                  </a:lnTo>
                  <a:lnTo>
                    <a:pt x="33" y="40"/>
                  </a:lnTo>
                  <a:lnTo>
                    <a:pt x="41" y="37"/>
                  </a:lnTo>
                  <a:lnTo>
                    <a:pt x="51" y="36"/>
                  </a:lnTo>
                  <a:lnTo>
                    <a:pt x="51" y="36"/>
                  </a:lnTo>
                  <a:lnTo>
                    <a:pt x="58" y="36"/>
                  </a:lnTo>
                  <a:lnTo>
                    <a:pt x="64" y="37"/>
                  </a:lnTo>
                  <a:lnTo>
                    <a:pt x="70" y="40"/>
                  </a:lnTo>
                  <a:lnTo>
                    <a:pt x="75" y="42"/>
                  </a:lnTo>
                  <a:lnTo>
                    <a:pt x="84" y="48"/>
                  </a:lnTo>
                  <a:lnTo>
                    <a:pt x="91" y="55"/>
                  </a:lnTo>
                  <a:lnTo>
                    <a:pt x="91" y="7"/>
                  </a:lnTo>
                  <a:lnTo>
                    <a:pt x="91" y="7"/>
                  </a:lnTo>
                  <a:lnTo>
                    <a:pt x="92" y="4"/>
                  </a:lnTo>
                  <a:lnTo>
                    <a:pt x="94" y="2"/>
                  </a:lnTo>
                  <a:lnTo>
                    <a:pt x="95" y="1"/>
                  </a:lnTo>
                  <a:lnTo>
                    <a:pt x="100" y="0"/>
                  </a:lnTo>
                  <a:lnTo>
                    <a:pt x="100" y="0"/>
                  </a:lnTo>
                  <a:lnTo>
                    <a:pt x="102" y="1"/>
                  </a:lnTo>
                  <a:lnTo>
                    <a:pt x="105" y="2"/>
                  </a:lnTo>
                  <a:lnTo>
                    <a:pt x="107" y="4"/>
                  </a:lnTo>
                  <a:lnTo>
                    <a:pt x="107" y="7"/>
                  </a:lnTo>
                  <a:lnTo>
                    <a:pt x="107" y="122"/>
                  </a:lnTo>
                  <a:close/>
                  <a:moveTo>
                    <a:pt x="16" y="83"/>
                  </a:moveTo>
                  <a:lnTo>
                    <a:pt x="16" y="83"/>
                  </a:lnTo>
                  <a:lnTo>
                    <a:pt x="16" y="83"/>
                  </a:lnTo>
                  <a:lnTo>
                    <a:pt x="17" y="90"/>
                  </a:lnTo>
                  <a:lnTo>
                    <a:pt x="20" y="98"/>
                  </a:lnTo>
                  <a:lnTo>
                    <a:pt x="23" y="104"/>
                  </a:lnTo>
                  <a:lnTo>
                    <a:pt x="27" y="109"/>
                  </a:lnTo>
                  <a:lnTo>
                    <a:pt x="33" y="112"/>
                  </a:lnTo>
                  <a:lnTo>
                    <a:pt x="40" y="116"/>
                  </a:lnTo>
                  <a:lnTo>
                    <a:pt x="45" y="117"/>
                  </a:lnTo>
                  <a:lnTo>
                    <a:pt x="54" y="118"/>
                  </a:lnTo>
                  <a:lnTo>
                    <a:pt x="54" y="118"/>
                  </a:lnTo>
                  <a:lnTo>
                    <a:pt x="61" y="117"/>
                  </a:lnTo>
                  <a:lnTo>
                    <a:pt x="68" y="116"/>
                  </a:lnTo>
                  <a:lnTo>
                    <a:pt x="74" y="112"/>
                  </a:lnTo>
                  <a:lnTo>
                    <a:pt x="80" y="109"/>
                  </a:lnTo>
                  <a:lnTo>
                    <a:pt x="85" y="103"/>
                  </a:lnTo>
                  <a:lnTo>
                    <a:pt x="88" y="98"/>
                  </a:lnTo>
                  <a:lnTo>
                    <a:pt x="91" y="90"/>
                  </a:lnTo>
                  <a:lnTo>
                    <a:pt x="92" y="83"/>
                  </a:lnTo>
                  <a:lnTo>
                    <a:pt x="92" y="83"/>
                  </a:lnTo>
                  <a:lnTo>
                    <a:pt x="92" y="83"/>
                  </a:lnTo>
                  <a:lnTo>
                    <a:pt x="91" y="75"/>
                  </a:lnTo>
                  <a:lnTo>
                    <a:pt x="88" y="69"/>
                  </a:lnTo>
                  <a:lnTo>
                    <a:pt x="85" y="63"/>
                  </a:lnTo>
                  <a:lnTo>
                    <a:pt x="80" y="58"/>
                  </a:lnTo>
                  <a:lnTo>
                    <a:pt x="74" y="53"/>
                  </a:lnTo>
                  <a:lnTo>
                    <a:pt x="68" y="50"/>
                  </a:lnTo>
                  <a:lnTo>
                    <a:pt x="61" y="48"/>
                  </a:lnTo>
                  <a:lnTo>
                    <a:pt x="54" y="48"/>
                  </a:lnTo>
                  <a:lnTo>
                    <a:pt x="54" y="48"/>
                  </a:lnTo>
                  <a:lnTo>
                    <a:pt x="45" y="48"/>
                  </a:lnTo>
                  <a:lnTo>
                    <a:pt x="38" y="50"/>
                  </a:lnTo>
                  <a:lnTo>
                    <a:pt x="33" y="53"/>
                  </a:lnTo>
                  <a:lnTo>
                    <a:pt x="27" y="57"/>
                  </a:lnTo>
                  <a:lnTo>
                    <a:pt x="23" y="63"/>
                  </a:lnTo>
                  <a:lnTo>
                    <a:pt x="18" y="67"/>
                  </a:lnTo>
                  <a:lnTo>
                    <a:pt x="17" y="75"/>
                  </a:lnTo>
                  <a:lnTo>
                    <a:pt x="16" y="83"/>
                  </a:lnTo>
                  <a:lnTo>
                    <a:pt x="16" y="8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274"/>
            <p:cNvSpPr>
              <a:spLocks/>
            </p:cNvSpPr>
            <p:nvPr/>
          </p:nvSpPr>
          <p:spPr bwMode="auto">
            <a:xfrm>
              <a:off x="1637" y="1881"/>
              <a:ext cx="46" cy="93"/>
            </a:xfrm>
            <a:custGeom>
              <a:avLst/>
              <a:gdLst>
                <a:gd name="T0" fmla="*/ 92 w 92"/>
                <a:gd name="T1" fmla="*/ 85 h 93"/>
                <a:gd name="T2" fmla="*/ 90 w 92"/>
                <a:gd name="T3" fmla="*/ 90 h 93"/>
                <a:gd name="T4" fmla="*/ 85 w 92"/>
                <a:gd name="T5" fmla="*/ 92 h 93"/>
                <a:gd name="T6" fmla="*/ 81 w 92"/>
                <a:gd name="T7" fmla="*/ 91 h 93"/>
                <a:gd name="T8" fmla="*/ 78 w 92"/>
                <a:gd name="T9" fmla="*/ 87 h 93"/>
                <a:gd name="T10" fmla="*/ 77 w 92"/>
                <a:gd name="T11" fmla="*/ 75 h 93"/>
                <a:gd name="T12" fmla="*/ 71 w 92"/>
                <a:gd name="T13" fmla="*/ 83 h 93"/>
                <a:gd name="T14" fmla="*/ 53 w 92"/>
                <a:gd name="T15" fmla="*/ 91 h 93"/>
                <a:gd name="T16" fmla="*/ 41 w 92"/>
                <a:gd name="T17" fmla="*/ 93 h 93"/>
                <a:gd name="T18" fmla="*/ 31 w 92"/>
                <a:gd name="T19" fmla="*/ 92 h 93"/>
                <a:gd name="T20" fmla="*/ 17 w 92"/>
                <a:gd name="T21" fmla="*/ 87 h 93"/>
                <a:gd name="T22" fmla="*/ 6 w 92"/>
                <a:gd name="T23" fmla="*/ 78 h 93"/>
                <a:gd name="T24" fmla="*/ 1 w 92"/>
                <a:gd name="T25" fmla="*/ 64 h 93"/>
                <a:gd name="T26" fmla="*/ 0 w 92"/>
                <a:gd name="T27" fmla="*/ 6 h 93"/>
                <a:gd name="T28" fmla="*/ 1 w 92"/>
                <a:gd name="T29" fmla="*/ 4 h 93"/>
                <a:gd name="T30" fmla="*/ 4 w 92"/>
                <a:gd name="T31" fmla="*/ 0 h 93"/>
                <a:gd name="T32" fmla="*/ 8 w 92"/>
                <a:gd name="T33" fmla="*/ 0 h 93"/>
                <a:gd name="T34" fmla="*/ 14 w 92"/>
                <a:gd name="T35" fmla="*/ 1 h 93"/>
                <a:gd name="T36" fmla="*/ 16 w 92"/>
                <a:gd name="T37" fmla="*/ 6 h 93"/>
                <a:gd name="T38" fmla="*/ 16 w 92"/>
                <a:gd name="T39" fmla="*/ 53 h 93"/>
                <a:gd name="T40" fmla="*/ 18 w 92"/>
                <a:gd name="T41" fmla="*/ 64 h 93"/>
                <a:gd name="T42" fmla="*/ 24 w 92"/>
                <a:gd name="T43" fmla="*/ 73 h 93"/>
                <a:gd name="T44" fmla="*/ 33 w 92"/>
                <a:gd name="T45" fmla="*/ 79 h 93"/>
                <a:gd name="T46" fmla="*/ 45 w 92"/>
                <a:gd name="T47" fmla="*/ 80 h 93"/>
                <a:gd name="T48" fmla="*/ 51 w 92"/>
                <a:gd name="T49" fmla="*/ 80 h 93"/>
                <a:gd name="T50" fmla="*/ 63 w 92"/>
                <a:gd name="T51" fmla="*/ 76 h 93"/>
                <a:gd name="T52" fmla="*/ 71 w 92"/>
                <a:gd name="T53" fmla="*/ 69 h 93"/>
                <a:gd name="T54" fmla="*/ 77 w 92"/>
                <a:gd name="T55" fmla="*/ 58 h 93"/>
                <a:gd name="T56" fmla="*/ 77 w 92"/>
                <a:gd name="T57" fmla="*/ 6 h 93"/>
                <a:gd name="T58" fmla="*/ 78 w 92"/>
                <a:gd name="T59" fmla="*/ 4 h 93"/>
                <a:gd name="T60" fmla="*/ 81 w 92"/>
                <a:gd name="T61" fmla="*/ 0 h 93"/>
                <a:gd name="T62" fmla="*/ 85 w 92"/>
                <a:gd name="T63" fmla="*/ 0 h 93"/>
                <a:gd name="T64" fmla="*/ 90 w 92"/>
                <a:gd name="T65" fmla="*/ 1 h 93"/>
                <a:gd name="T66" fmla="*/ 92 w 92"/>
                <a:gd name="T6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3">
                  <a:moveTo>
                    <a:pt x="92" y="85"/>
                  </a:moveTo>
                  <a:lnTo>
                    <a:pt x="92" y="85"/>
                  </a:lnTo>
                  <a:lnTo>
                    <a:pt x="92" y="87"/>
                  </a:lnTo>
                  <a:lnTo>
                    <a:pt x="90" y="90"/>
                  </a:lnTo>
                  <a:lnTo>
                    <a:pt x="88" y="91"/>
                  </a:lnTo>
                  <a:lnTo>
                    <a:pt x="85" y="92"/>
                  </a:lnTo>
                  <a:lnTo>
                    <a:pt x="85" y="92"/>
                  </a:lnTo>
                  <a:lnTo>
                    <a:pt x="81" y="91"/>
                  </a:lnTo>
                  <a:lnTo>
                    <a:pt x="80" y="90"/>
                  </a:lnTo>
                  <a:lnTo>
                    <a:pt x="78" y="87"/>
                  </a:lnTo>
                  <a:lnTo>
                    <a:pt x="77" y="85"/>
                  </a:lnTo>
                  <a:lnTo>
                    <a:pt x="77" y="75"/>
                  </a:lnTo>
                  <a:lnTo>
                    <a:pt x="77" y="75"/>
                  </a:lnTo>
                  <a:lnTo>
                    <a:pt x="71" y="83"/>
                  </a:lnTo>
                  <a:lnTo>
                    <a:pt x="63" y="87"/>
                  </a:lnTo>
                  <a:lnTo>
                    <a:pt x="53" y="91"/>
                  </a:lnTo>
                  <a:lnTo>
                    <a:pt x="47" y="92"/>
                  </a:lnTo>
                  <a:lnTo>
                    <a:pt x="41" y="93"/>
                  </a:lnTo>
                  <a:lnTo>
                    <a:pt x="41" y="93"/>
                  </a:lnTo>
                  <a:lnTo>
                    <a:pt x="31" y="92"/>
                  </a:lnTo>
                  <a:lnTo>
                    <a:pt x="24" y="90"/>
                  </a:lnTo>
                  <a:lnTo>
                    <a:pt x="17" y="87"/>
                  </a:lnTo>
                  <a:lnTo>
                    <a:pt x="11" y="83"/>
                  </a:lnTo>
                  <a:lnTo>
                    <a:pt x="6" y="78"/>
                  </a:lnTo>
                  <a:lnTo>
                    <a:pt x="3" y="72"/>
                  </a:lnTo>
                  <a:lnTo>
                    <a:pt x="1" y="64"/>
                  </a:lnTo>
                  <a:lnTo>
                    <a:pt x="0" y="57"/>
                  </a:lnTo>
                  <a:lnTo>
                    <a:pt x="0" y="6"/>
                  </a:lnTo>
                  <a:lnTo>
                    <a:pt x="0" y="6"/>
                  </a:lnTo>
                  <a:lnTo>
                    <a:pt x="1" y="4"/>
                  </a:lnTo>
                  <a:lnTo>
                    <a:pt x="3" y="1"/>
                  </a:lnTo>
                  <a:lnTo>
                    <a:pt x="4" y="0"/>
                  </a:lnTo>
                  <a:lnTo>
                    <a:pt x="8" y="0"/>
                  </a:lnTo>
                  <a:lnTo>
                    <a:pt x="8" y="0"/>
                  </a:lnTo>
                  <a:lnTo>
                    <a:pt x="11" y="0"/>
                  </a:lnTo>
                  <a:lnTo>
                    <a:pt x="14" y="1"/>
                  </a:lnTo>
                  <a:lnTo>
                    <a:pt x="16" y="4"/>
                  </a:lnTo>
                  <a:lnTo>
                    <a:pt x="16" y="6"/>
                  </a:lnTo>
                  <a:lnTo>
                    <a:pt x="16" y="53"/>
                  </a:lnTo>
                  <a:lnTo>
                    <a:pt x="16" y="53"/>
                  </a:lnTo>
                  <a:lnTo>
                    <a:pt x="17" y="60"/>
                  </a:lnTo>
                  <a:lnTo>
                    <a:pt x="18" y="64"/>
                  </a:lnTo>
                  <a:lnTo>
                    <a:pt x="20" y="69"/>
                  </a:lnTo>
                  <a:lnTo>
                    <a:pt x="24" y="73"/>
                  </a:lnTo>
                  <a:lnTo>
                    <a:pt x="28" y="76"/>
                  </a:lnTo>
                  <a:lnTo>
                    <a:pt x="33" y="79"/>
                  </a:lnTo>
                  <a:lnTo>
                    <a:pt x="38" y="80"/>
                  </a:lnTo>
                  <a:lnTo>
                    <a:pt x="45" y="80"/>
                  </a:lnTo>
                  <a:lnTo>
                    <a:pt x="45" y="80"/>
                  </a:lnTo>
                  <a:lnTo>
                    <a:pt x="51" y="80"/>
                  </a:lnTo>
                  <a:lnTo>
                    <a:pt x="58" y="79"/>
                  </a:lnTo>
                  <a:lnTo>
                    <a:pt x="63" y="76"/>
                  </a:lnTo>
                  <a:lnTo>
                    <a:pt x="68" y="73"/>
                  </a:lnTo>
                  <a:lnTo>
                    <a:pt x="71" y="69"/>
                  </a:lnTo>
                  <a:lnTo>
                    <a:pt x="74" y="64"/>
                  </a:lnTo>
                  <a:lnTo>
                    <a:pt x="77" y="58"/>
                  </a:lnTo>
                  <a:lnTo>
                    <a:pt x="77" y="52"/>
                  </a:lnTo>
                  <a:lnTo>
                    <a:pt x="77" y="6"/>
                  </a:lnTo>
                  <a:lnTo>
                    <a:pt x="77" y="6"/>
                  </a:lnTo>
                  <a:lnTo>
                    <a:pt x="78" y="4"/>
                  </a:lnTo>
                  <a:lnTo>
                    <a:pt x="80" y="1"/>
                  </a:lnTo>
                  <a:lnTo>
                    <a:pt x="81" y="0"/>
                  </a:lnTo>
                  <a:lnTo>
                    <a:pt x="85" y="0"/>
                  </a:lnTo>
                  <a:lnTo>
                    <a:pt x="85" y="0"/>
                  </a:lnTo>
                  <a:lnTo>
                    <a:pt x="88" y="0"/>
                  </a:lnTo>
                  <a:lnTo>
                    <a:pt x="90" y="1"/>
                  </a:lnTo>
                  <a:lnTo>
                    <a:pt x="92" y="4"/>
                  </a:lnTo>
                  <a:lnTo>
                    <a:pt x="92" y="6"/>
                  </a:lnTo>
                  <a:lnTo>
                    <a:pt x="92" y="85"/>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275"/>
            <p:cNvSpPr>
              <a:spLocks/>
            </p:cNvSpPr>
            <p:nvPr/>
          </p:nvSpPr>
          <p:spPr bwMode="auto">
            <a:xfrm>
              <a:off x="1698" y="1880"/>
              <a:ext cx="48" cy="94"/>
            </a:xfrm>
            <a:custGeom>
              <a:avLst/>
              <a:gdLst>
                <a:gd name="T0" fmla="*/ 0 w 96"/>
                <a:gd name="T1" fmla="*/ 47 h 94"/>
                <a:gd name="T2" fmla="*/ 0 w 96"/>
                <a:gd name="T3" fmla="*/ 37 h 94"/>
                <a:gd name="T4" fmla="*/ 9 w 96"/>
                <a:gd name="T5" fmla="*/ 21 h 94"/>
                <a:gd name="T6" fmla="*/ 23 w 96"/>
                <a:gd name="T7" fmla="*/ 8 h 94"/>
                <a:gd name="T8" fmla="*/ 43 w 96"/>
                <a:gd name="T9" fmla="*/ 1 h 94"/>
                <a:gd name="T10" fmla="*/ 55 w 96"/>
                <a:gd name="T11" fmla="*/ 0 h 94"/>
                <a:gd name="T12" fmla="*/ 77 w 96"/>
                <a:gd name="T13" fmla="*/ 4 h 94"/>
                <a:gd name="T14" fmla="*/ 93 w 96"/>
                <a:gd name="T15" fmla="*/ 13 h 94"/>
                <a:gd name="T16" fmla="*/ 94 w 96"/>
                <a:gd name="T17" fmla="*/ 14 h 94"/>
                <a:gd name="T18" fmla="*/ 96 w 96"/>
                <a:gd name="T19" fmla="*/ 18 h 94"/>
                <a:gd name="T20" fmla="*/ 93 w 96"/>
                <a:gd name="T21" fmla="*/ 22 h 94"/>
                <a:gd name="T22" fmla="*/ 89 w 96"/>
                <a:gd name="T23" fmla="*/ 24 h 94"/>
                <a:gd name="T24" fmla="*/ 86 w 96"/>
                <a:gd name="T25" fmla="*/ 24 h 94"/>
                <a:gd name="T26" fmla="*/ 83 w 96"/>
                <a:gd name="T27" fmla="*/ 23 h 94"/>
                <a:gd name="T28" fmla="*/ 70 w 96"/>
                <a:gd name="T29" fmla="*/ 14 h 94"/>
                <a:gd name="T30" fmla="*/ 55 w 96"/>
                <a:gd name="T31" fmla="*/ 12 h 94"/>
                <a:gd name="T32" fmla="*/ 46 w 96"/>
                <a:gd name="T33" fmla="*/ 12 h 94"/>
                <a:gd name="T34" fmla="*/ 33 w 96"/>
                <a:gd name="T35" fmla="*/ 18 h 94"/>
                <a:gd name="T36" fmla="*/ 23 w 96"/>
                <a:gd name="T37" fmla="*/ 27 h 94"/>
                <a:gd name="T38" fmla="*/ 18 w 96"/>
                <a:gd name="T39" fmla="*/ 40 h 94"/>
                <a:gd name="T40" fmla="*/ 16 w 96"/>
                <a:gd name="T41" fmla="*/ 47 h 94"/>
                <a:gd name="T42" fmla="*/ 18 w 96"/>
                <a:gd name="T43" fmla="*/ 54 h 94"/>
                <a:gd name="T44" fmla="*/ 23 w 96"/>
                <a:gd name="T45" fmla="*/ 67 h 94"/>
                <a:gd name="T46" fmla="*/ 33 w 96"/>
                <a:gd name="T47" fmla="*/ 76 h 94"/>
                <a:gd name="T48" fmla="*/ 47 w 96"/>
                <a:gd name="T49" fmla="*/ 81 h 94"/>
                <a:gd name="T50" fmla="*/ 55 w 96"/>
                <a:gd name="T51" fmla="*/ 82 h 94"/>
                <a:gd name="T52" fmla="*/ 72 w 96"/>
                <a:gd name="T53" fmla="*/ 79 h 94"/>
                <a:gd name="T54" fmla="*/ 84 w 96"/>
                <a:gd name="T55" fmla="*/ 71 h 94"/>
                <a:gd name="T56" fmla="*/ 87 w 96"/>
                <a:gd name="T57" fmla="*/ 70 h 94"/>
                <a:gd name="T58" fmla="*/ 89 w 96"/>
                <a:gd name="T59" fmla="*/ 69 h 94"/>
                <a:gd name="T60" fmla="*/ 94 w 96"/>
                <a:gd name="T61" fmla="*/ 71 h 94"/>
                <a:gd name="T62" fmla="*/ 96 w 96"/>
                <a:gd name="T63" fmla="*/ 75 h 94"/>
                <a:gd name="T64" fmla="*/ 96 w 96"/>
                <a:gd name="T65" fmla="*/ 77 h 94"/>
                <a:gd name="T66" fmla="*/ 94 w 96"/>
                <a:gd name="T67" fmla="*/ 80 h 94"/>
                <a:gd name="T68" fmla="*/ 77 w 96"/>
                <a:gd name="T69" fmla="*/ 90 h 94"/>
                <a:gd name="T70" fmla="*/ 55 w 96"/>
                <a:gd name="T71" fmla="*/ 94 h 94"/>
                <a:gd name="T72" fmla="*/ 43 w 96"/>
                <a:gd name="T73" fmla="*/ 93 h 94"/>
                <a:gd name="T74" fmla="*/ 23 w 96"/>
                <a:gd name="T75" fmla="*/ 86 h 94"/>
                <a:gd name="T76" fmla="*/ 9 w 96"/>
                <a:gd name="T77" fmla="*/ 73 h 94"/>
                <a:gd name="T78" fmla="*/ 0 w 96"/>
                <a:gd name="T79" fmla="*/ 57 h 94"/>
                <a:gd name="T80" fmla="*/ 0 w 96"/>
                <a:gd name="T8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94">
                  <a:moveTo>
                    <a:pt x="0" y="47"/>
                  </a:moveTo>
                  <a:lnTo>
                    <a:pt x="0" y="47"/>
                  </a:lnTo>
                  <a:lnTo>
                    <a:pt x="0" y="47"/>
                  </a:lnTo>
                  <a:lnTo>
                    <a:pt x="0" y="37"/>
                  </a:lnTo>
                  <a:lnTo>
                    <a:pt x="5" y="29"/>
                  </a:lnTo>
                  <a:lnTo>
                    <a:pt x="9" y="21"/>
                  </a:lnTo>
                  <a:lnTo>
                    <a:pt x="16" y="14"/>
                  </a:lnTo>
                  <a:lnTo>
                    <a:pt x="23" y="8"/>
                  </a:lnTo>
                  <a:lnTo>
                    <a:pt x="33" y="4"/>
                  </a:lnTo>
                  <a:lnTo>
                    <a:pt x="43" y="1"/>
                  </a:lnTo>
                  <a:lnTo>
                    <a:pt x="55" y="0"/>
                  </a:lnTo>
                  <a:lnTo>
                    <a:pt x="55" y="0"/>
                  </a:lnTo>
                  <a:lnTo>
                    <a:pt x="66" y="1"/>
                  </a:lnTo>
                  <a:lnTo>
                    <a:pt x="77" y="4"/>
                  </a:lnTo>
                  <a:lnTo>
                    <a:pt x="86" y="8"/>
                  </a:lnTo>
                  <a:lnTo>
                    <a:pt x="93" y="13"/>
                  </a:lnTo>
                  <a:lnTo>
                    <a:pt x="93" y="13"/>
                  </a:lnTo>
                  <a:lnTo>
                    <a:pt x="94" y="14"/>
                  </a:lnTo>
                  <a:lnTo>
                    <a:pt x="96" y="18"/>
                  </a:lnTo>
                  <a:lnTo>
                    <a:pt x="96" y="18"/>
                  </a:lnTo>
                  <a:lnTo>
                    <a:pt x="96" y="21"/>
                  </a:lnTo>
                  <a:lnTo>
                    <a:pt x="93" y="22"/>
                  </a:lnTo>
                  <a:lnTo>
                    <a:pt x="92" y="24"/>
                  </a:lnTo>
                  <a:lnTo>
                    <a:pt x="89" y="24"/>
                  </a:lnTo>
                  <a:lnTo>
                    <a:pt x="89" y="24"/>
                  </a:lnTo>
                  <a:lnTo>
                    <a:pt x="86" y="24"/>
                  </a:lnTo>
                  <a:lnTo>
                    <a:pt x="83" y="23"/>
                  </a:lnTo>
                  <a:lnTo>
                    <a:pt x="83" y="23"/>
                  </a:lnTo>
                  <a:lnTo>
                    <a:pt x="77" y="18"/>
                  </a:lnTo>
                  <a:lnTo>
                    <a:pt x="70" y="14"/>
                  </a:lnTo>
                  <a:lnTo>
                    <a:pt x="63" y="12"/>
                  </a:lnTo>
                  <a:lnTo>
                    <a:pt x="55" y="12"/>
                  </a:lnTo>
                  <a:lnTo>
                    <a:pt x="55" y="12"/>
                  </a:lnTo>
                  <a:lnTo>
                    <a:pt x="46" y="12"/>
                  </a:lnTo>
                  <a:lnTo>
                    <a:pt x="39" y="14"/>
                  </a:lnTo>
                  <a:lnTo>
                    <a:pt x="33" y="18"/>
                  </a:lnTo>
                  <a:lnTo>
                    <a:pt x="27" y="22"/>
                  </a:lnTo>
                  <a:lnTo>
                    <a:pt x="23" y="27"/>
                  </a:lnTo>
                  <a:lnTo>
                    <a:pt x="19" y="33"/>
                  </a:lnTo>
                  <a:lnTo>
                    <a:pt x="18" y="40"/>
                  </a:lnTo>
                  <a:lnTo>
                    <a:pt x="16" y="47"/>
                  </a:lnTo>
                  <a:lnTo>
                    <a:pt x="16" y="47"/>
                  </a:lnTo>
                  <a:lnTo>
                    <a:pt x="16" y="47"/>
                  </a:lnTo>
                  <a:lnTo>
                    <a:pt x="18" y="54"/>
                  </a:lnTo>
                  <a:lnTo>
                    <a:pt x="19" y="61"/>
                  </a:lnTo>
                  <a:lnTo>
                    <a:pt x="23" y="67"/>
                  </a:lnTo>
                  <a:lnTo>
                    <a:pt x="27" y="71"/>
                  </a:lnTo>
                  <a:lnTo>
                    <a:pt x="33" y="76"/>
                  </a:lnTo>
                  <a:lnTo>
                    <a:pt x="40" y="80"/>
                  </a:lnTo>
                  <a:lnTo>
                    <a:pt x="47" y="81"/>
                  </a:lnTo>
                  <a:lnTo>
                    <a:pt x="55" y="82"/>
                  </a:lnTo>
                  <a:lnTo>
                    <a:pt x="55" y="82"/>
                  </a:lnTo>
                  <a:lnTo>
                    <a:pt x="65" y="81"/>
                  </a:lnTo>
                  <a:lnTo>
                    <a:pt x="72" y="79"/>
                  </a:lnTo>
                  <a:lnTo>
                    <a:pt x="79" y="75"/>
                  </a:lnTo>
                  <a:lnTo>
                    <a:pt x="84" y="71"/>
                  </a:lnTo>
                  <a:lnTo>
                    <a:pt x="84" y="71"/>
                  </a:lnTo>
                  <a:lnTo>
                    <a:pt x="87" y="70"/>
                  </a:lnTo>
                  <a:lnTo>
                    <a:pt x="89" y="69"/>
                  </a:lnTo>
                  <a:lnTo>
                    <a:pt x="89" y="69"/>
                  </a:lnTo>
                  <a:lnTo>
                    <a:pt x="92" y="70"/>
                  </a:lnTo>
                  <a:lnTo>
                    <a:pt x="94" y="71"/>
                  </a:lnTo>
                  <a:lnTo>
                    <a:pt x="96" y="73"/>
                  </a:lnTo>
                  <a:lnTo>
                    <a:pt x="96" y="75"/>
                  </a:lnTo>
                  <a:lnTo>
                    <a:pt x="96" y="75"/>
                  </a:lnTo>
                  <a:lnTo>
                    <a:pt x="96" y="77"/>
                  </a:lnTo>
                  <a:lnTo>
                    <a:pt x="94" y="80"/>
                  </a:lnTo>
                  <a:lnTo>
                    <a:pt x="94" y="80"/>
                  </a:lnTo>
                  <a:lnTo>
                    <a:pt x="86" y="86"/>
                  </a:lnTo>
                  <a:lnTo>
                    <a:pt x="77" y="90"/>
                  </a:lnTo>
                  <a:lnTo>
                    <a:pt x="67" y="93"/>
                  </a:lnTo>
                  <a:lnTo>
                    <a:pt x="55" y="94"/>
                  </a:lnTo>
                  <a:lnTo>
                    <a:pt x="55" y="94"/>
                  </a:lnTo>
                  <a:lnTo>
                    <a:pt x="43" y="93"/>
                  </a:lnTo>
                  <a:lnTo>
                    <a:pt x="33" y="91"/>
                  </a:lnTo>
                  <a:lnTo>
                    <a:pt x="23" y="86"/>
                  </a:lnTo>
                  <a:lnTo>
                    <a:pt x="16" y="80"/>
                  </a:lnTo>
                  <a:lnTo>
                    <a:pt x="9" y="73"/>
                  </a:lnTo>
                  <a:lnTo>
                    <a:pt x="5" y="65"/>
                  </a:lnTo>
                  <a:lnTo>
                    <a:pt x="0" y="57"/>
                  </a:lnTo>
                  <a:lnTo>
                    <a:pt x="0" y="47"/>
                  </a:lnTo>
                  <a:lnTo>
                    <a:pt x="0"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276"/>
            <p:cNvSpPr>
              <a:spLocks/>
            </p:cNvSpPr>
            <p:nvPr/>
          </p:nvSpPr>
          <p:spPr bwMode="auto">
            <a:xfrm>
              <a:off x="1754" y="1853"/>
              <a:ext cx="34" cy="120"/>
            </a:xfrm>
            <a:custGeom>
              <a:avLst/>
              <a:gdLst>
                <a:gd name="T0" fmla="*/ 16 w 67"/>
                <a:gd name="T1" fmla="*/ 40 h 120"/>
                <a:gd name="T2" fmla="*/ 7 w 67"/>
                <a:gd name="T3" fmla="*/ 40 h 120"/>
                <a:gd name="T4" fmla="*/ 3 w 67"/>
                <a:gd name="T5" fmla="*/ 39 h 120"/>
                <a:gd name="T6" fmla="*/ 0 w 67"/>
                <a:gd name="T7" fmla="*/ 34 h 120"/>
                <a:gd name="T8" fmla="*/ 1 w 67"/>
                <a:gd name="T9" fmla="*/ 33 h 120"/>
                <a:gd name="T10" fmla="*/ 4 w 67"/>
                <a:gd name="T11" fmla="*/ 29 h 120"/>
                <a:gd name="T12" fmla="*/ 16 w 67"/>
                <a:gd name="T13" fmla="*/ 29 h 120"/>
                <a:gd name="T14" fmla="*/ 16 w 67"/>
                <a:gd name="T15" fmla="*/ 8 h 120"/>
                <a:gd name="T16" fmla="*/ 18 w 67"/>
                <a:gd name="T17" fmla="*/ 3 h 120"/>
                <a:gd name="T18" fmla="*/ 24 w 67"/>
                <a:gd name="T19" fmla="*/ 0 h 120"/>
                <a:gd name="T20" fmla="*/ 27 w 67"/>
                <a:gd name="T21" fmla="*/ 1 h 120"/>
                <a:gd name="T22" fmla="*/ 31 w 67"/>
                <a:gd name="T23" fmla="*/ 5 h 120"/>
                <a:gd name="T24" fmla="*/ 31 w 67"/>
                <a:gd name="T25" fmla="*/ 29 h 120"/>
                <a:gd name="T26" fmla="*/ 60 w 67"/>
                <a:gd name="T27" fmla="*/ 29 h 120"/>
                <a:gd name="T28" fmla="*/ 64 w 67"/>
                <a:gd name="T29" fmla="*/ 31 h 120"/>
                <a:gd name="T30" fmla="*/ 67 w 67"/>
                <a:gd name="T31" fmla="*/ 34 h 120"/>
                <a:gd name="T32" fmla="*/ 65 w 67"/>
                <a:gd name="T33" fmla="*/ 37 h 120"/>
                <a:gd name="T34" fmla="*/ 63 w 67"/>
                <a:gd name="T35" fmla="*/ 40 h 120"/>
                <a:gd name="T36" fmla="*/ 31 w 67"/>
                <a:gd name="T37" fmla="*/ 40 h 120"/>
                <a:gd name="T38" fmla="*/ 31 w 67"/>
                <a:gd name="T39" fmla="*/ 94 h 120"/>
                <a:gd name="T40" fmla="*/ 37 w 67"/>
                <a:gd name="T41" fmla="*/ 104 h 120"/>
                <a:gd name="T42" fmla="*/ 50 w 67"/>
                <a:gd name="T43" fmla="*/ 108 h 120"/>
                <a:gd name="T44" fmla="*/ 56 w 67"/>
                <a:gd name="T45" fmla="*/ 108 h 120"/>
                <a:gd name="T46" fmla="*/ 60 w 67"/>
                <a:gd name="T47" fmla="*/ 107 h 120"/>
                <a:gd name="T48" fmla="*/ 64 w 67"/>
                <a:gd name="T49" fmla="*/ 109 h 120"/>
                <a:gd name="T50" fmla="*/ 65 w 67"/>
                <a:gd name="T51" fmla="*/ 113 h 120"/>
                <a:gd name="T52" fmla="*/ 65 w 67"/>
                <a:gd name="T53" fmla="*/ 117 h 120"/>
                <a:gd name="T54" fmla="*/ 61 w 67"/>
                <a:gd name="T55" fmla="*/ 118 h 120"/>
                <a:gd name="T56" fmla="*/ 46 w 67"/>
                <a:gd name="T57" fmla="*/ 120 h 120"/>
                <a:gd name="T58" fmla="*/ 40 w 67"/>
                <a:gd name="T59" fmla="*/ 120 h 120"/>
                <a:gd name="T60" fmla="*/ 28 w 67"/>
                <a:gd name="T61" fmla="*/ 118 h 120"/>
                <a:gd name="T62" fmla="*/ 21 w 67"/>
                <a:gd name="T63" fmla="*/ 112 h 120"/>
                <a:gd name="T64" fmla="*/ 17 w 67"/>
                <a:gd name="T65" fmla="*/ 101 h 120"/>
                <a:gd name="T66" fmla="*/ 16 w 67"/>
                <a:gd name="T6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120">
                  <a:moveTo>
                    <a:pt x="16" y="95"/>
                  </a:moveTo>
                  <a:lnTo>
                    <a:pt x="16" y="40"/>
                  </a:lnTo>
                  <a:lnTo>
                    <a:pt x="7" y="40"/>
                  </a:lnTo>
                  <a:lnTo>
                    <a:pt x="7" y="40"/>
                  </a:lnTo>
                  <a:lnTo>
                    <a:pt x="4" y="40"/>
                  </a:lnTo>
                  <a:lnTo>
                    <a:pt x="3" y="39"/>
                  </a:lnTo>
                  <a:lnTo>
                    <a:pt x="1" y="37"/>
                  </a:lnTo>
                  <a:lnTo>
                    <a:pt x="0" y="34"/>
                  </a:lnTo>
                  <a:lnTo>
                    <a:pt x="0" y="34"/>
                  </a:lnTo>
                  <a:lnTo>
                    <a:pt x="1" y="33"/>
                  </a:lnTo>
                  <a:lnTo>
                    <a:pt x="3" y="31"/>
                  </a:lnTo>
                  <a:lnTo>
                    <a:pt x="4" y="29"/>
                  </a:lnTo>
                  <a:lnTo>
                    <a:pt x="7" y="29"/>
                  </a:lnTo>
                  <a:lnTo>
                    <a:pt x="16" y="29"/>
                  </a:lnTo>
                  <a:lnTo>
                    <a:pt x="16" y="8"/>
                  </a:lnTo>
                  <a:lnTo>
                    <a:pt x="16" y="8"/>
                  </a:lnTo>
                  <a:lnTo>
                    <a:pt x="17" y="5"/>
                  </a:lnTo>
                  <a:lnTo>
                    <a:pt x="18" y="3"/>
                  </a:lnTo>
                  <a:lnTo>
                    <a:pt x="21" y="1"/>
                  </a:lnTo>
                  <a:lnTo>
                    <a:pt x="24" y="0"/>
                  </a:lnTo>
                  <a:lnTo>
                    <a:pt x="24" y="0"/>
                  </a:lnTo>
                  <a:lnTo>
                    <a:pt x="27" y="1"/>
                  </a:lnTo>
                  <a:lnTo>
                    <a:pt x="30" y="3"/>
                  </a:lnTo>
                  <a:lnTo>
                    <a:pt x="31" y="5"/>
                  </a:lnTo>
                  <a:lnTo>
                    <a:pt x="31" y="8"/>
                  </a:lnTo>
                  <a:lnTo>
                    <a:pt x="31" y="29"/>
                  </a:lnTo>
                  <a:lnTo>
                    <a:pt x="60" y="29"/>
                  </a:lnTo>
                  <a:lnTo>
                    <a:pt x="60" y="29"/>
                  </a:lnTo>
                  <a:lnTo>
                    <a:pt x="63" y="29"/>
                  </a:lnTo>
                  <a:lnTo>
                    <a:pt x="64" y="31"/>
                  </a:lnTo>
                  <a:lnTo>
                    <a:pt x="65" y="33"/>
                  </a:lnTo>
                  <a:lnTo>
                    <a:pt x="67" y="34"/>
                  </a:lnTo>
                  <a:lnTo>
                    <a:pt x="67" y="34"/>
                  </a:lnTo>
                  <a:lnTo>
                    <a:pt x="65" y="37"/>
                  </a:lnTo>
                  <a:lnTo>
                    <a:pt x="64" y="39"/>
                  </a:lnTo>
                  <a:lnTo>
                    <a:pt x="63" y="40"/>
                  </a:lnTo>
                  <a:lnTo>
                    <a:pt x="60" y="40"/>
                  </a:lnTo>
                  <a:lnTo>
                    <a:pt x="31" y="40"/>
                  </a:lnTo>
                  <a:lnTo>
                    <a:pt x="31" y="94"/>
                  </a:lnTo>
                  <a:lnTo>
                    <a:pt x="31" y="94"/>
                  </a:lnTo>
                  <a:lnTo>
                    <a:pt x="33" y="101"/>
                  </a:lnTo>
                  <a:lnTo>
                    <a:pt x="37" y="104"/>
                  </a:lnTo>
                  <a:lnTo>
                    <a:pt x="43" y="108"/>
                  </a:lnTo>
                  <a:lnTo>
                    <a:pt x="50" y="108"/>
                  </a:lnTo>
                  <a:lnTo>
                    <a:pt x="50" y="108"/>
                  </a:lnTo>
                  <a:lnTo>
                    <a:pt x="56" y="108"/>
                  </a:lnTo>
                  <a:lnTo>
                    <a:pt x="60" y="107"/>
                  </a:lnTo>
                  <a:lnTo>
                    <a:pt x="60" y="107"/>
                  </a:lnTo>
                  <a:lnTo>
                    <a:pt x="63" y="108"/>
                  </a:lnTo>
                  <a:lnTo>
                    <a:pt x="64" y="109"/>
                  </a:lnTo>
                  <a:lnTo>
                    <a:pt x="65" y="111"/>
                  </a:lnTo>
                  <a:lnTo>
                    <a:pt x="65" y="113"/>
                  </a:lnTo>
                  <a:lnTo>
                    <a:pt x="65" y="113"/>
                  </a:lnTo>
                  <a:lnTo>
                    <a:pt x="65" y="117"/>
                  </a:lnTo>
                  <a:lnTo>
                    <a:pt x="61" y="118"/>
                  </a:lnTo>
                  <a:lnTo>
                    <a:pt x="61" y="118"/>
                  </a:lnTo>
                  <a:lnTo>
                    <a:pt x="54" y="120"/>
                  </a:lnTo>
                  <a:lnTo>
                    <a:pt x="46" y="120"/>
                  </a:lnTo>
                  <a:lnTo>
                    <a:pt x="46" y="120"/>
                  </a:lnTo>
                  <a:lnTo>
                    <a:pt x="40" y="120"/>
                  </a:lnTo>
                  <a:lnTo>
                    <a:pt x="34" y="119"/>
                  </a:lnTo>
                  <a:lnTo>
                    <a:pt x="28" y="118"/>
                  </a:lnTo>
                  <a:lnTo>
                    <a:pt x="24" y="114"/>
                  </a:lnTo>
                  <a:lnTo>
                    <a:pt x="21" y="112"/>
                  </a:lnTo>
                  <a:lnTo>
                    <a:pt x="18" y="107"/>
                  </a:lnTo>
                  <a:lnTo>
                    <a:pt x="17" y="101"/>
                  </a:lnTo>
                  <a:lnTo>
                    <a:pt x="16" y="95"/>
                  </a:lnTo>
                  <a:lnTo>
                    <a:pt x="16" y="95"/>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277"/>
            <p:cNvSpPr>
              <a:spLocks noEditPoints="1"/>
            </p:cNvSpPr>
            <p:nvPr/>
          </p:nvSpPr>
          <p:spPr bwMode="auto">
            <a:xfrm>
              <a:off x="1801" y="1846"/>
              <a:ext cx="9" cy="127"/>
            </a:xfrm>
            <a:custGeom>
              <a:avLst/>
              <a:gdLst>
                <a:gd name="T0" fmla="*/ 0 w 18"/>
                <a:gd name="T1" fmla="*/ 7 h 127"/>
                <a:gd name="T2" fmla="*/ 0 w 18"/>
                <a:gd name="T3" fmla="*/ 7 h 127"/>
                <a:gd name="T4" fmla="*/ 1 w 18"/>
                <a:gd name="T5" fmla="*/ 5 h 127"/>
                <a:gd name="T6" fmla="*/ 2 w 18"/>
                <a:gd name="T7" fmla="*/ 2 h 127"/>
                <a:gd name="T8" fmla="*/ 5 w 18"/>
                <a:gd name="T9" fmla="*/ 1 h 127"/>
                <a:gd name="T10" fmla="*/ 10 w 18"/>
                <a:gd name="T11" fmla="*/ 0 h 127"/>
                <a:gd name="T12" fmla="*/ 10 w 18"/>
                <a:gd name="T13" fmla="*/ 0 h 127"/>
                <a:gd name="T14" fmla="*/ 12 w 18"/>
                <a:gd name="T15" fmla="*/ 1 h 127"/>
                <a:gd name="T16" fmla="*/ 17 w 18"/>
                <a:gd name="T17" fmla="*/ 2 h 127"/>
                <a:gd name="T18" fmla="*/ 18 w 18"/>
                <a:gd name="T19" fmla="*/ 5 h 127"/>
                <a:gd name="T20" fmla="*/ 18 w 18"/>
                <a:gd name="T21" fmla="*/ 7 h 127"/>
                <a:gd name="T22" fmla="*/ 18 w 18"/>
                <a:gd name="T23" fmla="*/ 10 h 127"/>
                <a:gd name="T24" fmla="*/ 18 w 18"/>
                <a:gd name="T25" fmla="*/ 10 h 127"/>
                <a:gd name="T26" fmla="*/ 18 w 18"/>
                <a:gd name="T27" fmla="*/ 12 h 127"/>
                <a:gd name="T28" fmla="*/ 17 w 18"/>
                <a:gd name="T29" fmla="*/ 15 h 127"/>
                <a:gd name="T30" fmla="*/ 12 w 18"/>
                <a:gd name="T31" fmla="*/ 17 h 127"/>
                <a:gd name="T32" fmla="*/ 10 w 18"/>
                <a:gd name="T33" fmla="*/ 17 h 127"/>
                <a:gd name="T34" fmla="*/ 10 w 18"/>
                <a:gd name="T35" fmla="*/ 17 h 127"/>
                <a:gd name="T36" fmla="*/ 5 w 18"/>
                <a:gd name="T37" fmla="*/ 17 h 127"/>
                <a:gd name="T38" fmla="*/ 2 w 18"/>
                <a:gd name="T39" fmla="*/ 15 h 127"/>
                <a:gd name="T40" fmla="*/ 1 w 18"/>
                <a:gd name="T41" fmla="*/ 12 h 127"/>
                <a:gd name="T42" fmla="*/ 0 w 18"/>
                <a:gd name="T43" fmla="*/ 10 h 127"/>
                <a:gd name="T44" fmla="*/ 0 w 18"/>
                <a:gd name="T45" fmla="*/ 7 h 127"/>
                <a:gd name="T46" fmla="*/ 1 w 18"/>
                <a:gd name="T47" fmla="*/ 41 h 127"/>
                <a:gd name="T48" fmla="*/ 1 w 18"/>
                <a:gd name="T49" fmla="*/ 41 h 127"/>
                <a:gd name="T50" fmla="*/ 2 w 18"/>
                <a:gd name="T51" fmla="*/ 39 h 127"/>
                <a:gd name="T52" fmla="*/ 4 w 18"/>
                <a:gd name="T53" fmla="*/ 36 h 127"/>
                <a:gd name="T54" fmla="*/ 7 w 18"/>
                <a:gd name="T55" fmla="*/ 35 h 127"/>
                <a:gd name="T56" fmla="*/ 10 w 18"/>
                <a:gd name="T57" fmla="*/ 35 h 127"/>
                <a:gd name="T58" fmla="*/ 10 w 18"/>
                <a:gd name="T59" fmla="*/ 35 h 127"/>
                <a:gd name="T60" fmla="*/ 12 w 18"/>
                <a:gd name="T61" fmla="*/ 35 h 127"/>
                <a:gd name="T62" fmla="*/ 15 w 18"/>
                <a:gd name="T63" fmla="*/ 36 h 127"/>
                <a:gd name="T64" fmla="*/ 17 w 18"/>
                <a:gd name="T65" fmla="*/ 39 h 127"/>
                <a:gd name="T66" fmla="*/ 17 w 18"/>
                <a:gd name="T67" fmla="*/ 41 h 127"/>
                <a:gd name="T68" fmla="*/ 17 w 18"/>
                <a:gd name="T69" fmla="*/ 120 h 127"/>
                <a:gd name="T70" fmla="*/ 17 w 18"/>
                <a:gd name="T71" fmla="*/ 120 h 127"/>
                <a:gd name="T72" fmla="*/ 17 w 18"/>
                <a:gd name="T73" fmla="*/ 122 h 127"/>
                <a:gd name="T74" fmla="*/ 15 w 18"/>
                <a:gd name="T75" fmla="*/ 125 h 127"/>
                <a:gd name="T76" fmla="*/ 12 w 18"/>
                <a:gd name="T77" fmla="*/ 126 h 127"/>
                <a:gd name="T78" fmla="*/ 10 w 18"/>
                <a:gd name="T79" fmla="*/ 127 h 127"/>
                <a:gd name="T80" fmla="*/ 10 w 18"/>
                <a:gd name="T81" fmla="*/ 127 h 127"/>
                <a:gd name="T82" fmla="*/ 7 w 18"/>
                <a:gd name="T83" fmla="*/ 126 h 127"/>
                <a:gd name="T84" fmla="*/ 4 w 18"/>
                <a:gd name="T85" fmla="*/ 125 h 127"/>
                <a:gd name="T86" fmla="*/ 2 w 18"/>
                <a:gd name="T87" fmla="*/ 122 h 127"/>
                <a:gd name="T88" fmla="*/ 1 w 18"/>
                <a:gd name="T89" fmla="*/ 120 h 127"/>
                <a:gd name="T90" fmla="*/ 1 w 18"/>
                <a:gd name="T91"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27">
                  <a:moveTo>
                    <a:pt x="0" y="7"/>
                  </a:moveTo>
                  <a:lnTo>
                    <a:pt x="0" y="7"/>
                  </a:lnTo>
                  <a:lnTo>
                    <a:pt x="1" y="5"/>
                  </a:lnTo>
                  <a:lnTo>
                    <a:pt x="2" y="2"/>
                  </a:lnTo>
                  <a:lnTo>
                    <a:pt x="5" y="1"/>
                  </a:lnTo>
                  <a:lnTo>
                    <a:pt x="10" y="0"/>
                  </a:lnTo>
                  <a:lnTo>
                    <a:pt x="10" y="0"/>
                  </a:lnTo>
                  <a:lnTo>
                    <a:pt x="12" y="1"/>
                  </a:lnTo>
                  <a:lnTo>
                    <a:pt x="17" y="2"/>
                  </a:lnTo>
                  <a:lnTo>
                    <a:pt x="18" y="5"/>
                  </a:lnTo>
                  <a:lnTo>
                    <a:pt x="18" y="7"/>
                  </a:lnTo>
                  <a:lnTo>
                    <a:pt x="18" y="10"/>
                  </a:lnTo>
                  <a:lnTo>
                    <a:pt x="18" y="10"/>
                  </a:lnTo>
                  <a:lnTo>
                    <a:pt x="18" y="12"/>
                  </a:lnTo>
                  <a:lnTo>
                    <a:pt x="17" y="15"/>
                  </a:lnTo>
                  <a:lnTo>
                    <a:pt x="12" y="17"/>
                  </a:lnTo>
                  <a:lnTo>
                    <a:pt x="10" y="17"/>
                  </a:lnTo>
                  <a:lnTo>
                    <a:pt x="10" y="17"/>
                  </a:lnTo>
                  <a:lnTo>
                    <a:pt x="5" y="17"/>
                  </a:lnTo>
                  <a:lnTo>
                    <a:pt x="2" y="15"/>
                  </a:lnTo>
                  <a:lnTo>
                    <a:pt x="1" y="12"/>
                  </a:lnTo>
                  <a:lnTo>
                    <a:pt x="0" y="10"/>
                  </a:lnTo>
                  <a:lnTo>
                    <a:pt x="0" y="7"/>
                  </a:lnTo>
                  <a:close/>
                  <a:moveTo>
                    <a:pt x="1" y="41"/>
                  </a:moveTo>
                  <a:lnTo>
                    <a:pt x="1" y="41"/>
                  </a:lnTo>
                  <a:lnTo>
                    <a:pt x="2" y="39"/>
                  </a:lnTo>
                  <a:lnTo>
                    <a:pt x="4" y="36"/>
                  </a:lnTo>
                  <a:lnTo>
                    <a:pt x="7" y="35"/>
                  </a:lnTo>
                  <a:lnTo>
                    <a:pt x="10" y="35"/>
                  </a:lnTo>
                  <a:lnTo>
                    <a:pt x="10" y="35"/>
                  </a:lnTo>
                  <a:lnTo>
                    <a:pt x="12" y="35"/>
                  </a:lnTo>
                  <a:lnTo>
                    <a:pt x="15" y="36"/>
                  </a:lnTo>
                  <a:lnTo>
                    <a:pt x="17" y="39"/>
                  </a:lnTo>
                  <a:lnTo>
                    <a:pt x="17" y="41"/>
                  </a:lnTo>
                  <a:lnTo>
                    <a:pt x="17" y="120"/>
                  </a:lnTo>
                  <a:lnTo>
                    <a:pt x="17" y="120"/>
                  </a:lnTo>
                  <a:lnTo>
                    <a:pt x="17" y="122"/>
                  </a:lnTo>
                  <a:lnTo>
                    <a:pt x="15" y="125"/>
                  </a:lnTo>
                  <a:lnTo>
                    <a:pt x="12" y="126"/>
                  </a:lnTo>
                  <a:lnTo>
                    <a:pt x="10" y="127"/>
                  </a:lnTo>
                  <a:lnTo>
                    <a:pt x="10" y="127"/>
                  </a:lnTo>
                  <a:lnTo>
                    <a:pt x="7" y="126"/>
                  </a:lnTo>
                  <a:lnTo>
                    <a:pt x="4" y="125"/>
                  </a:lnTo>
                  <a:lnTo>
                    <a:pt x="2" y="122"/>
                  </a:lnTo>
                  <a:lnTo>
                    <a:pt x="1" y="120"/>
                  </a:lnTo>
                  <a:lnTo>
                    <a:pt x="1" y="4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78"/>
            <p:cNvSpPr>
              <a:spLocks noEditPoints="1"/>
            </p:cNvSpPr>
            <p:nvPr/>
          </p:nvSpPr>
          <p:spPr bwMode="auto">
            <a:xfrm>
              <a:off x="1825" y="1880"/>
              <a:ext cx="55" cy="94"/>
            </a:xfrm>
            <a:custGeom>
              <a:avLst/>
              <a:gdLst>
                <a:gd name="T0" fmla="*/ 0 w 110"/>
                <a:gd name="T1" fmla="*/ 47 h 94"/>
                <a:gd name="T2" fmla="*/ 0 w 110"/>
                <a:gd name="T3" fmla="*/ 37 h 94"/>
                <a:gd name="T4" fmla="*/ 9 w 110"/>
                <a:gd name="T5" fmla="*/ 21 h 94"/>
                <a:gd name="T6" fmla="*/ 23 w 110"/>
                <a:gd name="T7" fmla="*/ 8 h 94"/>
                <a:gd name="T8" fmla="*/ 43 w 110"/>
                <a:gd name="T9" fmla="*/ 1 h 94"/>
                <a:gd name="T10" fmla="*/ 54 w 110"/>
                <a:gd name="T11" fmla="*/ 0 h 94"/>
                <a:gd name="T12" fmla="*/ 77 w 110"/>
                <a:gd name="T13" fmla="*/ 4 h 94"/>
                <a:gd name="T14" fmla="*/ 94 w 110"/>
                <a:gd name="T15" fmla="*/ 13 h 94"/>
                <a:gd name="T16" fmla="*/ 105 w 110"/>
                <a:gd name="T17" fmla="*/ 29 h 94"/>
                <a:gd name="T18" fmla="*/ 110 w 110"/>
                <a:gd name="T19" fmla="*/ 47 h 94"/>
                <a:gd name="T20" fmla="*/ 110 w 110"/>
                <a:gd name="T21" fmla="*/ 47 h 94"/>
                <a:gd name="T22" fmla="*/ 105 w 110"/>
                <a:gd name="T23" fmla="*/ 65 h 94"/>
                <a:gd name="T24" fmla="*/ 94 w 110"/>
                <a:gd name="T25" fmla="*/ 80 h 94"/>
                <a:gd name="T26" fmla="*/ 77 w 110"/>
                <a:gd name="T27" fmla="*/ 91 h 94"/>
                <a:gd name="T28" fmla="*/ 54 w 110"/>
                <a:gd name="T29" fmla="*/ 94 h 94"/>
                <a:gd name="T30" fmla="*/ 43 w 110"/>
                <a:gd name="T31" fmla="*/ 93 h 94"/>
                <a:gd name="T32" fmla="*/ 23 w 110"/>
                <a:gd name="T33" fmla="*/ 86 h 94"/>
                <a:gd name="T34" fmla="*/ 9 w 110"/>
                <a:gd name="T35" fmla="*/ 74 h 94"/>
                <a:gd name="T36" fmla="*/ 0 w 110"/>
                <a:gd name="T37" fmla="*/ 57 h 94"/>
                <a:gd name="T38" fmla="*/ 0 w 110"/>
                <a:gd name="T39" fmla="*/ 47 h 94"/>
                <a:gd name="T40" fmla="*/ 94 w 110"/>
                <a:gd name="T41" fmla="*/ 47 h 94"/>
                <a:gd name="T42" fmla="*/ 93 w 110"/>
                <a:gd name="T43" fmla="*/ 40 h 94"/>
                <a:gd name="T44" fmla="*/ 87 w 110"/>
                <a:gd name="T45" fmla="*/ 28 h 94"/>
                <a:gd name="T46" fmla="*/ 77 w 110"/>
                <a:gd name="T47" fmla="*/ 18 h 94"/>
                <a:gd name="T48" fmla="*/ 63 w 110"/>
                <a:gd name="T49" fmla="*/ 12 h 94"/>
                <a:gd name="T50" fmla="*/ 54 w 110"/>
                <a:gd name="T51" fmla="*/ 12 h 94"/>
                <a:gd name="T52" fmla="*/ 38 w 110"/>
                <a:gd name="T53" fmla="*/ 14 h 94"/>
                <a:gd name="T54" fmla="*/ 27 w 110"/>
                <a:gd name="T55" fmla="*/ 22 h 94"/>
                <a:gd name="T56" fmla="*/ 19 w 110"/>
                <a:gd name="T57" fmla="*/ 33 h 94"/>
                <a:gd name="T58" fmla="*/ 16 w 110"/>
                <a:gd name="T59" fmla="*/ 47 h 94"/>
                <a:gd name="T60" fmla="*/ 16 w 110"/>
                <a:gd name="T61" fmla="*/ 47 h 94"/>
                <a:gd name="T62" fmla="*/ 19 w 110"/>
                <a:gd name="T63" fmla="*/ 61 h 94"/>
                <a:gd name="T64" fmla="*/ 27 w 110"/>
                <a:gd name="T65" fmla="*/ 71 h 94"/>
                <a:gd name="T66" fmla="*/ 40 w 110"/>
                <a:gd name="T67" fmla="*/ 79 h 94"/>
                <a:gd name="T68" fmla="*/ 54 w 110"/>
                <a:gd name="T69" fmla="*/ 82 h 94"/>
                <a:gd name="T70" fmla="*/ 63 w 110"/>
                <a:gd name="T71" fmla="*/ 81 h 94"/>
                <a:gd name="T72" fmla="*/ 77 w 110"/>
                <a:gd name="T73" fmla="*/ 76 h 94"/>
                <a:gd name="T74" fmla="*/ 87 w 110"/>
                <a:gd name="T75" fmla="*/ 67 h 94"/>
                <a:gd name="T76" fmla="*/ 93 w 110"/>
                <a:gd name="T77" fmla="*/ 54 h 94"/>
                <a:gd name="T78" fmla="*/ 94 w 110"/>
                <a:gd name="T7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4">
                  <a:moveTo>
                    <a:pt x="0" y="47"/>
                  </a:moveTo>
                  <a:lnTo>
                    <a:pt x="0" y="47"/>
                  </a:lnTo>
                  <a:lnTo>
                    <a:pt x="0" y="47"/>
                  </a:lnTo>
                  <a:lnTo>
                    <a:pt x="0" y="37"/>
                  </a:lnTo>
                  <a:lnTo>
                    <a:pt x="4" y="29"/>
                  </a:lnTo>
                  <a:lnTo>
                    <a:pt x="9" y="21"/>
                  </a:lnTo>
                  <a:lnTo>
                    <a:pt x="16" y="14"/>
                  </a:lnTo>
                  <a:lnTo>
                    <a:pt x="23" y="8"/>
                  </a:lnTo>
                  <a:lnTo>
                    <a:pt x="33" y="4"/>
                  </a:lnTo>
                  <a:lnTo>
                    <a:pt x="43" y="1"/>
                  </a:lnTo>
                  <a:lnTo>
                    <a:pt x="54" y="0"/>
                  </a:lnTo>
                  <a:lnTo>
                    <a:pt x="54" y="0"/>
                  </a:lnTo>
                  <a:lnTo>
                    <a:pt x="67" y="1"/>
                  </a:lnTo>
                  <a:lnTo>
                    <a:pt x="77" y="4"/>
                  </a:lnTo>
                  <a:lnTo>
                    <a:pt x="87" y="8"/>
                  </a:lnTo>
                  <a:lnTo>
                    <a:pt x="94" y="13"/>
                  </a:lnTo>
                  <a:lnTo>
                    <a:pt x="101" y="21"/>
                  </a:lnTo>
                  <a:lnTo>
                    <a:pt x="105" y="29"/>
                  </a:lnTo>
                  <a:lnTo>
                    <a:pt x="108" y="37"/>
                  </a:lnTo>
                  <a:lnTo>
                    <a:pt x="110" y="47"/>
                  </a:lnTo>
                  <a:lnTo>
                    <a:pt x="110" y="47"/>
                  </a:lnTo>
                  <a:lnTo>
                    <a:pt x="110" y="47"/>
                  </a:lnTo>
                  <a:lnTo>
                    <a:pt x="108" y="57"/>
                  </a:lnTo>
                  <a:lnTo>
                    <a:pt x="105" y="65"/>
                  </a:lnTo>
                  <a:lnTo>
                    <a:pt x="101" y="73"/>
                  </a:lnTo>
                  <a:lnTo>
                    <a:pt x="94" y="80"/>
                  </a:lnTo>
                  <a:lnTo>
                    <a:pt x="85" y="86"/>
                  </a:lnTo>
                  <a:lnTo>
                    <a:pt x="77" y="91"/>
                  </a:lnTo>
                  <a:lnTo>
                    <a:pt x="66" y="93"/>
                  </a:lnTo>
                  <a:lnTo>
                    <a:pt x="54" y="94"/>
                  </a:lnTo>
                  <a:lnTo>
                    <a:pt x="54" y="94"/>
                  </a:lnTo>
                  <a:lnTo>
                    <a:pt x="43" y="93"/>
                  </a:lnTo>
                  <a:lnTo>
                    <a:pt x="33" y="91"/>
                  </a:lnTo>
                  <a:lnTo>
                    <a:pt x="23" y="86"/>
                  </a:lnTo>
                  <a:lnTo>
                    <a:pt x="16" y="80"/>
                  </a:lnTo>
                  <a:lnTo>
                    <a:pt x="9" y="74"/>
                  </a:lnTo>
                  <a:lnTo>
                    <a:pt x="4" y="65"/>
                  </a:lnTo>
                  <a:lnTo>
                    <a:pt x="0" y="57"/>
                  </a:lnTo>
                  <a:lnTo>
                    <a:pt x="0" y="47"/>
                  </a:lnTo>
                  <a:lnTo>
                    <a:pt x="0" y="47"/>
                  </a:lnTo>
                  <a:close/>
                  <a:moveTo>
                    <a:pt x="94" y="47"/>
                  </a:moveTo>
                  <a:lnTo>
                    <a:pt x="94" y="47"/>
                  </a:lnTo>
                  <a:lnTo>
                    <a:pt x="94" y="47"/>
                  </a:lnTo>
                  <a:lnTo>
                    <a:pt x="93" y="40"/>
                  </a:lnTo>
                  <a:lnTo>
                    <a:pt x="91" y="34"/>
                  </a:lnTo>
                  <a:lnTo>
                    <a:pt x="87" y="28"/>
                  </a:lnTo>
                  <a:lnTo>
                    <a:pt x="83" y="22"/>
                  </a:lnTo>
                  <a:lnTo>
                    <a:pt x="77" y="18"/>
                  </a:lnTo>
                  <a:lnTo>
                    <a:pt x="70" y="14"/>
                  </a:lnTo>
                  <a:lnTo>
                    <a:pt x="63" y="12"/>
                  </a:lnTo>
                  <a:lnTo>
                    <a:pt x="54" y="12"/>
                  </a:lnTo>
                  <a:lnTo>
                    <a:pt x="54" y="12"/>
                  </a:lnTo>
                  <a:lnTo>
                    <a:pt x="46" y="12"/>
                  </a:lnTo>
                  <a:lnTo>
                    <a:pt x="38" y="14"/>
                  </a:lnTo>
                  <a:lnTo>
                    <a:pt x="33" y="18"/>
                  </a:lnTo>
                  <a:lnTo>
                    <a:pt x="27" y="22"/>
                  </a:lnTo>
                  <a:lnTo>
                    <a:pt x="21" y="28"/>
                  </a:lnTo>
                  <a:lnTo>
                    <a:pt x="19" y="33"/>
                  </a:lnTo>
                  <a:lnTo>
                    <a:pt x="16" y="40"/>
                  </a:lnTo>
                  <a:lnTo>
                    <a:pt x="16" y="47"/>
                  </a:lnTo>
                  <a:lnTo>
                    <a:pt x="16" y="47"/>
                  </a:lnTo>
                  <a:lnTo>
                    <a:pt x="16" y="47"/>
                  </a:lnTo>
                  <a:lnTo>
                    <a:pt x="17" y="54"/>
                  </a:lnTo>
                  <a:lnTo>
                    <a:pt x="19" y="61"/>
                  </a:lnTo>
                  <a:lnTo>
                    <a:pt x="23" y="67"/>
                  </a:lnTo>
                  <a:lnTo>
                    <a:pt x="27" y="71"/>
                  </a:lnTo>
                  <a:lnTo>
                    <a:pt x="33" y="76"/>
                  </a:lnTo>
                  <a:lnTo>
                    <a:pt x="40" y="79"/>
                  </a:lnTo>
                  <a:lnTo>
                    <a:pt x="47" y="81"/>
                  </a:lnTo>
                  <a:lnTo>
                    <a:pt x="54" y="82"/>
                  </a:lnTo>
                  <a:lnTo>
                    <a:pt x="54" y="82"/>
                  </a:lnTo>
                  <a:lnTo>
                    <a:pt x="63" y="81"/>
                  </a:lnTo>
                  <a:lnTo>
                    <a:pt x="71" y="79"/>
                  </a:lnTo>
                  <a:lnTo>
                    <a:pt x="77" y="76"/>
                  </a:lnTo>
                  <a:lnTo>
                    <a:pt x="83" y="71"/>
                  </a:lnTo>
                  <a:lnTo>
                    <a:pt x="87" y="67"/>
                  </a:lnTo>
                  <a:lnTo>
                    <a:pt x="91" y="61"/>
                  </a:lnTo>
                  <a:lnTo>
                    <a:pt x="93" y="54"/>
                  </a:lnTo>
                  <a:lnTo>
                    <a:pt x="94" y="47"/>
                  </a:lnTo>
                  <a:lnTo>
                    <a:pt x="94"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279"/>
            <p:cNvSpPr>
              <a:spLocks/>
            </p:cNvSpPr>
            <p:nvPr/>
          </p:nvSpPr>
          <p:spPr bwMode="auto">
            <a:xfrm>
              <a:off x="1894" y="1880"/>
              <a:ext cx="46" cy="93"/>
            </a:xfrm>
            <a:custGeom>
              <a:avLst/>
              <a:gdLst>
                <a:gd name="T0" fmla="*/ 0 w 93"/>
                <a:gd name="T1" fmla="*/ 7 h 93"/>
                <a:gd name="T2" fmla="*/ 3 w 93"/>
                <a:gd name="T3" fmla="*/ 2 h 93"/>
                <a:gd name="T4" fmla="*/ 9 w 93"/>
                <a:gd name="T5" fmla="*/ 1 h 93"/>
                <a:gd name="T6" fmla="*/ 12 w 93"/>
                <a:gd name="T7" fmla="*/ 1 h 93"/>
                <a:gd name="T8" fmla="*/ 16 w 93"/>
                <a:gd name="T9" fmla="*/ 5 h 93"/>
                <a:gd name="T10" fmla="*/ 16 w 93"/>
                <a:gd name="T11" fmla="*/ 17 h 93"/>
                <a:gd name="T12" fmla="*/ 23 w 93"/>
                <a:gd name="T13" fmla="*/ 11 h 93"/>
                <a:gd name="T14" fmla="*/ 40 w 93"/>
                <a:gd name="T15" fmla="*/ 1 h 93"/>
                <a:gd name="T16" fmla="*/ 53 w 93"/>
                <a:gd name="T17" fmla="*/ 0 h 93"/>
                <a:gd name="T18" fmla="*/ 61 w 93"/>
                <a:gd name="T19" fmla="*/ 0 h 93"/>
                <a:gd name="T20" fmla="*/ 77 w 93"/>
                <a:gd name="T21" fmla="*/ 6 h 93"/>
                <a:gd name="T22" fmla="*/ 87 w 93"/>
                <a:gd name="T23" fmla="*/ 16 h 93"/>
                <a:gd name="T24" fmla="*/ 93 w 93"/>
                <a:gd name="T25" fmla="*/ 28 h 93"/>
                <a:gd name="T26" fmla="*/ 93 w 93"/>
                <a:gd name="T27" fmla="*/ 86 h 93"/>
                <a:gd name="T28" fmla="*/ 93 w 93"/>
                <a:gd name="T29" fmla="*/ 88 h 93"/>
                <a:gd name="T30" fmla="*/ 89 w 93"/>
                <a:gd name="T31" fmla="*/ 92 h 93"/>
                <a:gd name="T32" fmla="*/ 86 w 93"/>
                <a:gd name="T33" fmla="*/ 93 h 93"/>
                <a:gd name="T34" fmla="*/ 80 w 93"/>
                <a:gd name="T35" fmla="*/ 91 h 93"/>
                <a:gd name="T36" fmla="*/ 77 w 93"/>
                <a:gd name="T37" fmla="*/ 86 h 93"/>
                <a:gd name="T38" fmla="*/ 77 w 93"/>
                <a:gd name="T39" fmla="*/ 39 h 93"/>
                <a:gd name="T40" fmla="*/ 76 w 93"/>
                <a:gd name="T41" fmla="*/ 28 h 93"/>
                <a:gd name="T42" fmla="*/ 70 w 93"/>
                <a:gd name="T43" fmla="*/ 19 h 93"/>
                <a:gd name="T44" fmla="*/ 61 w 93"/>
                <a:gd name="T45" fmla="*/ 14 h 93"/>
                <a:gd name="T46" fmla="*/ 49 w 93"/>
                <a:gd name="T47" fmla="*/ 12 h 93"/>
                <a:gd name="T48" fmla="*/ 42 w 93"/>
                <a:gd name="T49" fmla="*/ 12 h 93"/>
                <a:gd name="T50" fmla="*/ 30 w 93"/>
                <a:gd name="T51" fmla="*/ 17 h 93"/>
                <a:gd name="T52" fmla="*/ 22 w 93"/>
                <a:gd name="T53" fmla="*/ 24 h 93"/>
                <a:gd name="T54" fmla="*/ 17 w 93"/>
                <a:gd name="T55" fmla="*/ 34 h 93"/>
                <a:gd name="T56" fmla="*/ 16 w 93"/>
                <a:gd name="T57" fmla="*/ 86 h 93"/>
                <a:gd name="T58" fmla="*/ 16 w 93"/>
                <a:gd name="T59" fmla="*/ 88 h 93"/>
                <a:gd name="T60" fmla="*/ 12 w 93"/>
                <a:gd name="T61" fmla="*/ 92 h 93"/>
                <a:gd name="T62" fmla="*/ 9 w 93"/>
                <a:gd name="T63" fmla="*/ 93 h 93"/>
                <a:gd name="T64" fmla="*/ 3 w 93"/>
                <a:gd name="T65" fmla="*/ 91 h 93"/>
                <a:gd name="T66" fmla="*/ 0 w 93"/>
                <a:gd name="T67"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0" y="7"/>
                  </a:moveTo>
                  <a:lnTo>
                    <a:pt x="0" y="7"/>
                  </a:lnTo>
                  <a:lnTo>
                    <a:pt x="2" y="5"/>
                  </a:lnTo>
                  <a:lnTo>
                    <a:pt x="3" y="2"/>
                  </a:lnTo>
                  <a:lnTo>
                    <a:pt x="6" y="1"/>
                  </a:lnTo>
                  <a:lnTo>
                    <a:pt x="9" y="1"/>
                  </a:lnTo>
                  <a:lnTo>
                    <a:pt x="9" y="1"/>
                  </a:lnTo>
                  <a:lnTo>
                    <a:pt x="12" y="1"/>
                  </a:lnTo>
                  <a:lnTo>
                    <a:pt x="14" y="2"/>
                  </a:lnTo>
                  <a:lnTo>
                    <a:pt x="16" y="5"/>
                  </a:lnTo>
                  <a:lnTo>
                    <a:pt x="16" y="7"/>
                  </a:lnTo>
                  <a:lnTo>
                    <a:pt x="16" y="17"/>
                  </a:lnTo>
                  <a:lnTo>
                    <a:pt x="16" y="17"/>
                  </a:lnTo>
                  <a:lnTo>
                    <a:pt x="23" y="11"/>
                  </a:lnTo>
                  <a:lnTo>
                    <a:pt x="30" y="5"/>
                  </a:lnTo>
                  <a:lnTo>
                    <a:pt x="40" y="1"/>
                  </a:lnTo>
                  <a:lnTo>
                    <a:pt x="46" y="0"/>
                  </a:lnTo>
                  <a:lnTo>
                    <a:pt x="53" y="0"/>
                  </a:lnTo>
                  <a:lnTo>
                    <a:pt x="53" y="0"/>
                  </a:lnTo>
                  <a:lnTo>
                    <a:pt x="61" y="0"/>
                  </a:lnTo>
                  <a:lnTo>
                    <a:pt x="70" y="2"/>
                  </a:lnTo>
                  <a:lnTo>
                    <a:pt x="77" y="6"/>
                  </a:lnTo>
                  <a:lnTo>
                    <a:pt x="83" y="10"/>
                  </a:lnTo>
                  <a:lnTo>
                    <a:pt x="87" y="16"/>
                  </a:lnTo>
                  <a:lnTo>
                    <a:pt x="91" y="22"/>
                  </a:lnTo>
                  <a:lnTo>
                    <a:pt x="93" y="28"/>
                  </a:lnTo>
                  <a:lnTo>
                    <a:pt x="93" y="36"/>
                  </a:lnTo>
                  <a:lnTo>
                    <a:pt x="93" y="86"/>
                  </a:lnTo>
                  <a:lnTo>
                    <a:pt x="93" y="86"/>
                  </a:lnTo>
                  <a:lnTo>
                    <a:pt x="93" y="88"/>
                  </a:lnTo>
                  <a:lnTo>
                    <a:pt x="91" y="91"/>
                  </a:lnTo>
                  <a:lnTo>
                    <a:pt x="89" y="92"/>
                  </a:lnTo>
                  <a:lnTo>
                    <a:pt x="86" y="93"/>
                  </a:lnTo>
                  <a:lnTo>
                    <a:pt x="86" y="93"/>
                  </a:lnTo>
                  <a:lnTo>
                    <a:pt x="83" y="92"/>
                  </a:lnTo>
                  <a:lnTo>
                    <a:pt x="80" y="91"/>
                  </a:lnTo>
                  <a:lnTo>
                    <a:pt x="79" y="88"/>
                  </a:lnTo>
                  <a:lnTo>
                    <a:pt x="77" y="86"/>
                  </a:lnTo>
                  <a:lnTo>
                    <a:pt x="77" y="39"/>
                  </a:lnTo>
                  <a:lnTo>
                    <a:pt x="77" y="39"/>
                  </a:lnTo>
                  <a:lnTo>
                    <a:pt x="77" y="34"/>
                  </a:lnTo>
                  <a:lnTo>
                    <a:pt x="76" y="28"/>
                  </a:lnTo>
                  <a:lnTo>
                    <a:pt x="73" y="23"/>
                  </a:lnTo>
                  <a:lnTo>
                    <a:pt x="70" y="19"/>
                  </a:lnTo>
                  <a:lnTo>
                    <a:pt x="66" y="16"/>
                  </a:lnTo>
                  <a:lnTo>
                    <a:pt x="61" y="14"/>
                  </a:lnTo>
                  <a:lnTo>
                    <a:pt x="54" y="12"/>
                  </a:lnTo>
                  <a:lnTo>
                    <a:pt x="49" y="12"/>
                  </a:lnTo>
                  <a:lnTo>
                    <a:pt x="49" y="12"/>
                  </a:lnTo>
                  <a:lnTo>
                    <a:pt x="42" y="12"/>
                  </a:lnTo>
                  <a:lnTo>
                    <a:pt x="36" y="14"/>
                  </a:lnTo>
                  <a:lnTo>
                    <a:pt x="30" y="17"/>
                  </a:lnTo>
                  <a:lnTo>
                    <a:pt x="26" y="19"/>
                  </a:lnTo>
                  <a:lnTo>
                    <a:pt x="22" y="24"/>
                  </a:lnTo>
                  <a:lnTo>
                    <a:pt x="19" y="29"/>
                  </a:lnTo>
                  <a:lnTo>
                    <a:pt x="17" y="34"/>
                  </a:lnTo>
                  <a:lnTo>
                    <a:pt x="16" y="40"/>
                  </a:lnTo>
                  <a:lnTo>
                    <a:pt x="16" y="86"/>
                  </a:lnTo>
                  <a:lnTo>
                    <a:pt x="16" y="86"/>
                  </a:lnTo>
                  <a:lnTo>
                    <a:pt x="16" y="88"/>
                  </a:lnTo>
                  <a:lnTo>
                    <a:pt x="14" y="91"/>
                  </a:lnTo>
                  <a:lnTo>
                    <a:pt x="12" y="92"/>
                  </a:lnTo>
                  <a:lnTo>
                    <a:pt x="9" y="93"/>
                  </a:lnTo>
                  <a:lnTo>
                    <a:pt x="9" y="93"/>
                  </a:lnTo>
                  <a:lnTo>
                    <a:pt x="6" y="92"/>
                  </a:lnTo>
                  <a:lnTo>
                    <a:pt x="3" y="91"/>
                  </a:lnTo>
                  <a:lnTo>
                    <a:pt x="2" y="88"/>
                  </a:lnTo>
                  <a:lnTo>
                    <a:pt x="0" y="86"/>
                  </a:lnTo>
                  <a:lnTo>
                    <a:pt x="0" y="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80"/>
            <p:cNvSpPr>
              <a:spLocks noEditPoints="1"/>
            </p:cNvSpPr>
            <p:nvPr/>
          </p:nvSpPr>
          <p:spPr bwMode="auto">
            <a:xfrm>
              <a:off x="1988" y="1846"/>
              <a:ext cx="10" cy="127"/>
            </a:xfrm>
            <a:custGeom>
              <a:avLst/>
              <a:gdLst>
                <a:gd name="T0" fmla="*/ 0 w 20"/>
                <a:gd name="T1" fmla="*/ 7 h 127"/>
                <a:gd name="T2" fmla="*/ 0 w 20"/>
                <a:gd name="T3" fmla="*/ 7 h 127"/>
                <a:gd name="T4" fmla="*/ 2 w 20"/>
                <a:gd name="T5" fmla="*/ 5 h 127"/>
                <a:gd name="T6" fmla="*/ 3 w 20"/>
                <a:gd name="T7" fmla="*/ 2 h 127"/>
                <a:gd name="T8" fmla="*/ 6 w 20"/>
                <a:gd name="T9" fmla="*/ 1 h 127"/>
                <a:gd name="T10" fmla="*/ 10 w 20"/>
                <a:gd name="T11" fmla="*/ 0 h 127"/>
                <a:gd name="T12" fmla="*/ 10 w 20"/>
                <a:gd name="T13" fmla="*/ 0 h 127"/>
                <a:gd name="T14" fmla="*/ 15 w 20"/>
                <a:gd name="T15" fmla="*/ 1 h 127"/>
                <a:gd name="T16" fmla="*/ 17 w 20"/>
                <a:gd name="T17" fmla="*/ 2 h 127"/>
                <a:gd name="T18" fmla="*/ 19 w 20"/>
                <a:gd name="T19" fmla="*/ 5 h 127"/>
                <a:gd name="T20" fmla="*/ 20 w 20"/>
                <a:gd name="T21" fmla="*/ 7 h 127"/>
                <a:gd name="T22" fmla="*/ 20 w 20"/>
                <a:gd name="T23" fmla="*/ 10 h 127"/>
                <a:gd name="T24" fmla="*/ 20 w 20"/>
                <a:gd name="T25" fmla="*/ 10 h 127"/>
                <a:gd name="T26" fmla="*/ 19 w 20"/>
                <a:gd name="T27" fmla="*/ 12 h 127"/>
                <a:gd name="T28" fmla="*/ 17 w 20"/>
                <a:gd name="T29" fmla="*/ 15 h 127"/>
                <a:gd name="T30" fmla="*/ 15 w 20"/>
                <a:gd name="T31" fmla="*/ 17 h 127"/>
                <a:gd name="T32" fmla="*/ 10 w 20"/>
                <a:gd name="T33" fmla="*/ 17 h 127"/>
                <a:gd name="T34" fmla="*/ 10 w 20"/>
                <a:gd name="T35" fmla="*/ 17 h 127"/>
                <a:gd name="T36" fmla="*/ 6 w 20"/>
                <a:gd name="T37" fmla="*/ 17 h 127"/>
                <a:gd name="T38" fmla="*/ 3 w 20"/>
                <a:gd name="T39" fmla="*/ 15 h 127"/>
                <a:gd name="T40" fmla="*/ 2 w 20"/>
                <a:gd name="T41" fmla="*/ 12 h 127"/>
                <a:gd name="T42" fmla="*/ 0 w 20"/>
                <a:gd name="T43" fmla="*/ 10 h 127"/>
                <a:gd name="T44" fmla="*/ 0 w 20"/>
                <a:gd name="T45" fmla="*/ 7 h 127"/>
                <a:gd name="T46" fmla="*/ 2 w 20"/>
                <a:gd name="T47" fmla="*/ 41 h 127"/>
                <a:gd name="T48" fmla="*/ 2 w 20"/>
                <a:gd name="T49" fmla="*/ 41 h 127"/>
                <a:gd name="T50" fmla="*/ 3 w 20"/>
                <a:gd name="T51" fmla="*/ 39 h 127"/>
                <a:gd name="T52" fmla="*/ 5 w 20"/>
                <a:gd name="T53" fmla="*/ 36 h 127"/>
                <a:gd name="T54" fmla="*/ 7 w 20"/>
                <a:gd name="T55" fmla="*/ 35 h 127"/>
                <a:gd name="T56" fmla="*/ 10 w 20"/>
                <a:gd name="T57" fmla="*/ 35 h 127"/>
                <a:gd name="T58" fmla="*/ 10 w 20"/>
                <a:gd name="T59" fmla="*/ 35 h 127"/>
                <a:gd name="T60" fmla="*/ 13 w 20"/>
                <a:gd name="T61" fmla="*/ 35 h 127"/>
                <a:gd name="T62" fmla="*/ 16 w 20"/>
                <a:gd name="T63" fmla="*/ 36 h 127"/>
                <a:gd name="T64" fmla="*/ 17 w 20"/>
                <a:gd name="T65" fmla="*/ 39 h 127"/>
                <a:gd name="T66" fmla="*/ 19 w 20"/>
                <a:gd name="T67" fmla="*/ 41 h 127"/>
                <a:gd name="T68" fmla="*/ 19 w 20"/>
                <a:gd name="T69" fmla="*/ 120 h 127"/>
                <a:gd name="T70" fmla="*/ 19 w 20"/>
                <a:gd name="T71" fmla="*/ 120 h 127"/>
                <a:gd name="T72" fmla="*/ 17 w 20"/>
                <a:gd name="T73" fmla="*/ 122 h 127"/>
                <a:gd name="T74" fmla="*/ 16 w 20"/>
                <a:gd name="T75" fmla="*/ 125 h 127"/>
                <a:gd name="T76" fmla="*/ 13 w 20"/>
                <a:gd name="T77" fmla="*/ 126 h 127"/>
                <a:gd name="T78" fmla="*/ 10 w 20"/>
                <a:gd name="T79" fmla="*/ 127 h 127"/>
                <a:gd name="T80" fmla="*/ 10 w 20"/>
                <a:gd name="T81" fmla="*/ 127 h 127"/>
                <a:gd name="T82" fmla="*/ 7 w 20"/>
                <a:gd name="T83" fmla="*/ 126 h 127"/>
                <a:gd name="T84" fmla="*/ 5 w 20"/>
                <a:gd name="T85" fmla="*/ 125 h 127"/>
                <a:gd name="T86" fmla="*/ 3 w 20"/>
                <a:gd name="T87" fmla="*/ 122 h 127"/>
                <a:gd name="T88" fmla="*/ 2 w 20"/>
                <a:gd name="T89" fmla="*/ 120 h 127"/>
                <a:gd name="T90" fmla="*/ 2 w 20"/>
                <a:gd name="T91"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127">
                  <a:moveTo>
                    <a:pt x="0" y="7"/>
                  </a:moveTo>
                  <a:lnTo>
                    <a:pt x="0" y="7"/>
                  </a:lnTo>
                  <a:lnTo>
                    <a:pt x="2" y="5"/>
                  </a:lnTo>
                  <a:lnTo>
                    <a:pt x="3" y="2"/>
                  </a:lnTo>
                  <a:lnTo>
                    <a:pt x="6" y="1"/>
                  </a:lnTo>
                  <a:lnTo>
                    <a:pt x="10" y="0"/>
                  </a:lnTo>
                  <a:lnTo>
                    <a:pt x="10" y="0"/>
                  </a:lnTo>
                  <a:lnTo>
                    <a:pt x="15" y="1"/>
                  </a:lnTo>
                  <a:lnTo>
                    <a:pt x="17" y="2"/>
                  </a:lnTo>
                  <a:lnTo>
                    <a:pt x="19" y="5"/>
                  </a:lnTo>
                  <a:lnTo>
                    <a:pt x="20" y="7"/>
                  </a:lnTo>
                  <a:lnTo>
                    <a:pt x="20" y="10"/>
                  </a:lnTo>
                  <a:lnTo>
                    <a:pt x="20" y="10"/>
                  </a:lnTo>
                  <a:lnTo>
                    <a:pt x="19" y="12"/>
                  </a:lnTo>
                  <a:lnTo>
                    <a:pt x="17" y="15"/>
                  </a:lnTo>
                  <a:lnTo>
                    <a:pt x="15" y="17"/>
                  </a:lnTo>
                  <a:lnTo>
                    <a:pt x="10" y="17"/>
                  </a:lnTo>
                  <a:lnTo>
                    <a:pt x="10" y="17"/>
                  </a:lnTo>
                  <a:lnTo>
                    <a:pt x="6" y="17"/>
                  </a:lnTo>
                  <a:lnTo>
                    <a:pt x="3" y="15"/>
                  </a:lnTo>
                  <a:lnTo>
                    <a:pt x="2" y="12"/>
                  </a:lnTo>
                  <a:lnTo>
                    <a:pt x="0" y="10"/>
                  </a:lnTo>
                  <a:lnTo>
                    <a:pt x="0" y="7"/>
                  </a:lnTo>
                  <a:close/>
                  <a:moveTo>
                    <a:pt x="2" y="41"/>
                  </a:moveTo>
                  <a:lnTo>
                    <a:pt x="2" y="41"/>
                  </a:lnTo>
                  <a:lnTo>
                    <a:pt x="3" y="39"/>
                  </a:lnTo>
                  <a:lnTo>
                    <a:pt x="5" y="36"/>
                  </a:lnTo>
                  <a:lnTo>
                    <a:pt x="7" y="35"/>
                  </a:lnTo>
                  <a:lnTo>
                    <a:pt x="10" y="35"/>
                  </a:lnTo>
                  <a:lnTo>
                    <a:pt x="10" y="35"/>
                  </a:lnTo>
                  <a:lnTo>
                    <a:pt x="13" y="35"/>
                  </a:lnTo>
                  <a:lnTo>
                    <a:pt x="16" y="36"/>
                  </a:lnTo>
                  <a:lnTo>
                    <a:pt x="17" y="39"/>
                  </a:lnTo>
                  <a:lnTo>
                    <a:pt x="19" y="41"/>
                  </a:lnTo>
                  <a:lnTo>
                    <a:pt x="19" y="120"/>
                  </a:lnTo>
                  <a:lnTo>
                    <a:pt x="19" y="120"/>
                  </a:lnTo>
                  <a:lnTo>
                    <a:pt x="17" y="122"/>
                  </a:lnTo>
                  <a:lnTo>
                    <a:pt x="16" y="125"/>
                  </a:lnTo>
                  <a:lnTo>
                    <a:pt x="13" y="126"/>
                  </a:lnTo>
                  <a:lnTo>
                    <a:pt x="10" y="127"/>
                  </a:lnTo>
                  <a:lnTo>
                    <a:pt x="10" y="127"/>
                  </a:lnTo>
                  <a:lnTo>
                    <a:pt x="7" y="126"/>
                  </a:lnTo>
                  <a:lnTo>
                    <a:pt x="5" y="125"/>
                  </a:lnTo>
                  <a:lnTo>
                    <a:pt x="3" y="122"/>
                  </a:lnTo>
                  <a:lnTo>
                    <a:pt x="2" y="120"/>
                  </a:lnTo>
                  <a:lnTo>
                    <a:pt x="2" y="4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81"/>
            <p:cNvSpPr>
              <a:spLocks/>
            </p:cNvSpPr>
            <p:nvPr/>
          </p:nvSpPr>
          <p:spPr bwMode="auto">
            <a:xfrm>
              <a:off x="2015" y="1880"/>
              <a:ext cx="47" cy="93"/>
            </a:xfrm>
            <a:custGeom>
              <a:avLst/>
              <a:gdLst>
                <a:gd name="T0" fmla="*/ 0 w 93"/>
                <a:gd name="T1" fmla="*/ 7 h 93"/>
                <a:gd name="T2" fmla="*/ 3 w 93"/>
                <a:gd name="T3" fmla="*/ 2 h 93"/>
                <a:gd name="T4" fmla="*/ 9 w 93"/>
                <a:gd name="T5" fmla="*/ 1 h 93"/>
                <a:gd name="T6" fmla="*/ 12 w 93"/>
                <a:gd name="T7" fmla="*/ 1 h 93"/>
                <a:gd name="T8" fmla="*/ 16 w 93"/>
                <a:gd name="T9" fmla="*/ 5 h 93"/>
                <a:gd name="T10" fmla="*/ 16 w 93"/>
                <a:gd name="T11" fmla="*/ 17 h 93"/>
                <a:gd name="T12" fmla="*/ 23 w 93"/>
                <a:gd name="T13" fmla="*/ 11 h 93"/>
                <a:gd name="T14" fmla="*/ 40 w 93"/>
                <a:gd name="T15" fmla="*/ 1 h 93"/>
                <a:gd name="T16" fmla="*/ 53 w 93"/>
                <a:gd name="T17" fmla="*/ 0 h 93"/>
                <a:gd name="T18" fmla="*/ 62 w 93"/>
                <a:gd name="T19" fmla="*/ 0 h 93"/>
                <a:gd name="T20" fmla="*/ 77 w 93"/>
                <a:gd name="T21" fmla="*/ 6 h 93"/>
                <a:gd name="T22" fmla="*/ 87 w 93"/>
                <a:gd name="T23" fmla="*/ 16 h 93"/>
                <a:gd name="T24" fmla="*/ 93 w 93"/>
                <a:gd name="T25" fmla="*/ 28 h 93"/>
                <a:gd name="T26" fmla="*/ 93 w 93"/>
                <a:gd name="T27" fmla="*/ 86 h 93"/>
                <a:gd name="T28" fmla="*/ 93 w 93"/>
                <a:gd name="T29" fmla="*/ 88 h 93"/>
                <a:gd name="T30" fmla="*/ 89 w 93"/>
                <a:gd name="T31" fmla="*/ 92 h 93"/>
                <a:gd name="T32" fmla="*/ 86 w 93"/>
                <a:gd name="T33" fmla="*/ 93 h 93"/>
                <a:gd name="T34" fmla="*/ 80 w 93"/>
                <a:gd name="T35" fmla="*/ 91 h 93"/>
                <a:gd name="T36" fmla="*/ 77 w 93"/>
                <a:gd name="T37" fmla="*/ 86 h 93"/>
                <a:gd name="T38" fmla="*/ 77 w 93"/>
                <a:gd name="T39" fmla="*/ 39 h 93"/>
                <a:gd name="T40" fmla="*/ 76 w 93"/>
                <a:gd name="T41" fmla="*/ 28 h 93"/>
                <a:gd name="T42" fmla="*/ 70 w 93"/>
                <a:gd name="T43" fmla="*/ 19 h 93"/>
                <a:gd name="T44" fmla="*/ 62 w 93"/>
                <a:gd name="T45" fmla="*/ 14 h 93"/>
                <a:gd name="T46" fmla="*/ 49 w 93"/>
                <a:gd name="T47" fmla="*/ 12 h 93"/>
                <a:gd name="T48" fmla="*/ 42 w 93"/>
                <a:gd name="T49" fmla="*/ 12 h 93"/>
                <a:gd name="T50" fmla="*/ 30 w 93"/>
                <a:gd name="T51" fmla="*/ 17 h 93"/>
                <a:gd name="T52" fmla="*/ 22 w 93"/>
                <a:gd name="T53" fmla="*/ 24 h 93"/>
                <a:gd name="T54" fmla="*/ 17 w 93"/>
                <a:gd name="T55" fmla="*/ 34 h 93"/>
                <a:gd name="T56" fmla="*/ 16 w 93"/>
                <a:gd name="T57" fmla="*/ 86 h 93"/>
                <a:gd name="T58" fmla="*/ 16 w 93"/>
                <a:gd name="T59" fmla="*/ 88 h 93"/>
                <a:gd name="T60" fmla="*/ 12 w 93"/>
                <a:gd name="T61" fmla="*/ 92 h 93"/>
                <a:gd name="T62" fmla="*/ 9 w 93"/>
                <a:gd name="T63" fmla="*/ 93 h 93"/>
                <a:gd name="T64" fmla="*/ 3 w 93"/>
                <a:gd name="T65" fmla="*/ 91 h 93"/>
                <a:gd name="T66" fmla="*/ 0 w 93"/>
                <a:gd name="T67"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0" y="7"/>
                  </a:moveTo>
                  <a:lnTo>
                    <a:pt x="0" y="7"/>
                  </a:lnTo>
                  <a:lnTo>
                    <a:pt x="2" y="5"/>
                  </a:lnTo>
                  <a:lnTo>
                    <a:pt x="3" y="2"/>
                  </a:lnTo>
                  <a:lnTo>
                    <a:pt x="6" y="1"/>
                  </a:lnTo>
                  <a:lnTo>
                    <a:pt x="9" y="1"/>
                  </a:lnTo>
                  <a:lnTo>
                    <a:pt x="9" y="1"/>
                  </a:lnTo>
                  <a:lnTo>
                    <a:pt x="12" y="1"/>
                  </a:lnTo>
                  <a:lnTo>
                    <a:pt x="15" y="2"/>
                  </a:lnTo>
                  <a:lnTo>
                    <a:pt x="16" y="5"/>
                  </a:lnTo>
                  <a:lnTo>
                    <a:pt x="16" y="7"/>
                  </a:lnTo>
                  <a:lnTo>
                    <a:pt x="16" y="17"/>
                  </a:lnTo>
                  <a:lnTo>
                    <a:pt x="16" y="17"/>
                  </a:lnTo>
                  <a:lnTo>
                    <a:pt x="23" y="11"/>
                  </a:lnTo>
                  <a:lnTo>
                    <a:pt x="30" y="5"/>
                  </a:lnTo>
                  <a:lnTo>
                    <a:pt x="40" y="1"/>
                  </a:lnTo>
                  <a:lnTo>
                    <a:pt x="46" y="0"/>
                  </a:lnTo>
                  <a:lnTo>
                    <a:pt x="53" y="0"/>
                  </a:lnTo>
                  <a:lnTo>
                    <a:pt x="53" y="0"/>
                  </a:lnTo>
                  <a:lnTo>
                    <a:pt x="62" y="0"/>
                  </a:lnTo>
                  <a:lnTo>
                    <a:pt x="70" y="2"/>
                  </a:lnTo>
                  <a:lnTo>
                    <a:pt x="77" y="6"/>
                  </a:lnTo>
                  <a:lnTo>
                    <a:pt x="83" y="10"/>
                  </a:lnTo>
                  <a:lnTo>
                    <a:pt x="87" y="16"/>
                  </a:lnTo>
                  <a:lnTo>
                    <a:pt x="92" y="22"/>
                  </a:lnTo>
                  <a:lnTo>
                    <a:pt x="93" y="28"/>
                  </a:lnTo>
                  <a:lnTo>
                    <a:pt x="93" y="36"/>
                  </a:lnTo>
                  <a:lnTo>
                    <a:pt x="93" y="86"/>
                  </a:lnTo>
                  <a:lnTo>
                    <a:pt x="93" y="86"/>
                  </a:lnTo>
                  <a:lnTo>
                    <a:pt x="93" y="88"/>
                  </a:lnTo>
                  <a:lnTo>
                    <a:pt x="92" y="91"/>
                  </a:lnTo>
                  <a:lnTo>
                    <a:pt x="89" y="92"/>
                  </a:lnTo>
                  <a:lnTo>
                    <a:pt x="86" y="93"/>
                  </a:lnTo>
                  <a:lnTo>
                    <a:pt x="86" y="93"/>
                  </a:lnTo>
                  <a:lnTo>
                    <a:pt x="83" y="92"/>
                  </a:lnTo>
                  <a:lnTo>
                    <a:pt x="80" y="91"/>
                  </a:lnTo>
                  <a:lnTo>
                    <a:pt x="79" y="88"/>
                  </a:lnTo>
                  <a:lnTo>
                    <a:pt x="77" y="86"/>
                  </a:lnTo>
                  <a:lnTo>
                    <a:pt x="77" y="39"/>
                  </a:lnTo>
                  <a:lnTo>
                    <a:pt x="77" y="39"/>
                  </a:lnTo>
                  <a:lnTo>
                    <a:pt x="77" y="34"/>
                  </a:lnTo>
                  <a:lnTo>
                    <a:pt x="76" y="28"/>
                  </a:lnTo>
                  <a:lnTo>
                    <a:pt x="73" y="23"/>
                  </a:lnTo>
                  <a:lnTo>
                    <a:pt x="70" y="19"/>
                  </a:lnTo>
                  <a:lnTo>
                    <a:pt x="66" y="16"/>
                  </a:lnTo>
                  <a:lnTo>
                    <a:pt x="62" y="14"/>
                  </a:lnTo>
                  <a:lnTo>
                    <a:pt x="55" y="12"/>
                  </a:lnTo>
                  <a:lnTo>
                    <a:pt x="49" y="12"/>
                  </a:lnTo>
                  <a:lnTo>
                    <a:pt x="49" y="12"/>
                  </a:lnTo>
                  <a:lnTo>
                    <a:pt x="42" y="12"/>
                  </a:lnTo>
                  <a:lnTo>
                    <a:pt x="36" y="14"/>
                  </a:lnTo>
                  <a:lnTo>
                    <a:pt x="30" y="17"/>
                  </a:lnTo>
                  <a:lnTo>
                    <a:pt x="26" y="19"/>
                  </a:lnTo>
                  <a:lnTo>
                    <a:pt x="22" y="24"/>
                  </a:lnTo>
                  <a:lnTo>
                    <a:pt x="19" y="29"/>
                  </a:lnTo>
                  <a:lnTo>
                    <a:pt x="17" y="34"/>
                  </a:lnTo>
                  <a:lnTo>
                    <a:pt x="16" y="40"/>
                  </a:lnTo>
                  <a:lnTo>
                    <a:pt x="16" y="86"/>
                  </a:lnTo>
                  <a:lnTo>
                    <a:pt x="16" y="86"/>
                  </a:lnTo>
                  <a:lnTo>
                    <a:pt x="16" y="88"/>
                  </a:lnTo>
                  <a:lnTo>
                    <a:pt x="15" y="91"/>
                  </a:lnTo>
                  <a:lnTo>
                    <a:pt x="12" y="92"/>
                  </a:lnTo>
                  <a:lnTo>
                    <a:pt x="9" y="93"/>
                  </a:lnTo>
                  <a:lnTo>
                    <a:pt x="9" y="93"/>
                  </a:lnTo>
                  <a:lnTo>
                    <a:pt x="6" y="92"/>
                  </a:lnTo>
                  <a:lnTo>
                    <a:pt x="3" y="91"/>
                  </a:lnTo>
                  <a:lnTo>
                    <a:pt x="2" y="88"/>
                  </a:lnTo>
                  <a:lnTo>
                    <a:pt x="0" y="86"/>
                  </a:lnTo>
                  <a:lnTo>
                    <a:pt x="0" y="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82"/>
            <p:cNvSpPr>
              <a:spLocks noEditPoints="1"/>
            </p:cNvSpPr>
            <p:nvPr/>
          </p:nvSpPr>
          <p:spPr bwMode="auto">
            <a:xfrm>
              <a:off x="2109" y="1880"/>
              <a:ext cx="54" cy="121"/>
            </a:xfrm>
            <a:custGeom>
              <a:avLst/>
              <a:gdLst>
                <a:gd name="T0" fmla="*/ 0 w 109"/>
                <a:gd name="T1" fmla="*/ 7 h 121"/>
                <a:gd name="T2" fmla="*/ 3 w 109"/>
                <a:gd name="T3" fmla="*/ 2 h 121"/>
                <a:gd name="T4" fmla="*/ 9 w 109"/>
                <a:gd name="T5" fmla="*/ 1 h 121"/>
                <a:gd name="T6" fmla="*/ 12 w 109"/>
                <a:gd name="T7" fmla="*/ 1 h 121"/>
                <a:gd name="T8" fmla="*/ 16 w 109"/>
                <a:gd name="T9" fmla="*/ 5 h 121"/>
                <a:gd name="T10" fmla="*/ 16 w 109"/>
                <a:gd name="T11" fmla="*/ 21 h 121"/>
                <a:gd name="T12" fmla="*/ 25 w 109"/>
                <a:gd name="T13" fmla="*/ 12 h 121"/>
                <a:gd name="T14" fmla="*/ 39 w 109"/>
                <a:gd name="T15" fmla="*/ 4 h 121"/>
                <a:gd name="T16" fmla="*/ 50 w 109"/>
                <a:gd name="T17" fmla="*/ 0 h 121"/>
                <a:gd name="T18" fmla="*/ 57 w 109"/>
                <a:gd name="T19" fmla="*/ 0 h 121"/>
                <a:gd name="T20" fmla="*/ 76 w 109"/>
                <a:gd name="T21" fmla="*/ 4 h 121"/>
                <a:gd name="T22" fmla="*/ 92 w 109"/>
                <a:gd name="T23" fmla="*/ 12 h 121"/>
                <a:gd name="T24" fmla="*/ 104 w 109"/>
                <a:gd name="T25" fmla="*/ 27 h 121"/>
                <a:gd name="T26" fmla="*/ 109 w 109"/>
                <a:gd name="T27" fmla="*/ 47 h 121"/>
                <a:gd name="T28" fmla="*/ 109 w 109"/>
                <a:gd name="T29" fmla="*/ 47 h 121"/>
                <a:gd name="T30" fmla="*/ 104 w 109"/>
                <a:gd name="T31" fmla="*/ 67 h 121"/>
                <a:gd name="T32" fmla="*/ 93 w 109"/>
                <a:gd name="T33" fmla="*/ 81 h 121"/>
                <a:gd name="T34" fmla="*/ 76 w 109"/>
                <a:gd name="T35" fmla="*/ 91 h 121"/>
                <a:gd name="T36" fmla="*/ 57 w 109"/>
                <a:gd name="T37" fmla="*/ 94 h 121"/>
                <a:gd name="T38" fmla="*/ 50 w 109"/>
                <a:gd name="T39" fmla="*/ 93 h 121"/>
                <a:gd name="T40" fmla="*/ 38 w 109"/>
                <a:gd name="T41" fmla="*/ 91 h 121"/>
                <a:gd name="T42" fmla="*/ 23 w 109"/>
                <a:gd name="T43" fmla="*/ 82 h 121"/>
                <a:gd name="T44" fmla="*/ 16 w 109"/>
                <a:gd name="T45" fmla="*/ 114 h 121"/>
                <a:gd name="T46" fmla="*/ 16 w 109"/>
                <a:gd name="T47" fmla="*/ 116 h 121"/>
                <a:gd name="T48" fmla="*/ 12 w 109"/>
                <a:gd name="T49" fmla="*/ 120 h 121"/>
                <a:gd name="T50" fmla="*/ 9 w 109"/>
                <a:gd name="T51" fmla="*/ 121 h 121"/>
                <a:gd name="T52" fmla="*/ 3 w 109"/>
                <a:gd name="T53" fmla="*/ 119 h 121"/>
                <a:gd name="T54" fmla="*/ 0 w 109"/>
                <a:gd name="T55" fmla="*/ 114 h 121"/>
                <a:gd name="T56" fmla="*/ 92 w 109"/>
                <a:gd name="T57" fmla="*/ 47 h 121"/>
                <a:gd name="T58" fmla="*/ 92 w 109"/>
                <a:gd name="T59" fmla="*/ 47 h 121"/>
                <a:gd name="T60" fmla="*/ 89 w 109"/>
                <a:gd name="T61" fmla="*/ 33 h 121"/>
                <a:gd name="T62" fmla="*/ 80 w 109"/>
                <a:gd name="T63" fmla="*/ 22 h 121"/>
                <a:gd name="T64" fmla="*/ 69 w 109"/>
                <a:gd name="T65" fmla="*/ 14 h 121"/>
                <a:gd name="T66" fmla="*/ 55 w 109"/>
                <a:gd name="T67" fmla="*/ 12 h 121"/>
                <a:gd name="T68" fmla="*/ 47 w 109"/>
                <a:gd name="T69" fmla="*/ 12 h 121"/>
                <a:gd name="T70" fmla="*/ 33 w 109"/>
                <a:gd name="T71" fmla="*/ 17 h 121"/>
                <a:gd name="T72" fmla="*/ 23 w 109"/>
                <a:gd name="T73" fmla="*/ 27 h 121"/>
                <a:gd name="T74" fmla="*/ 18 w 109"/>
                <a:gd name="T75" fmla="*/ 39 h 121"/>
                <a:gd name="T76" fmla="*/ 16 w 109"/>
                <a:gd name="T77" fmla="*/ 47 h 121"/>
                <a:gd name="T78" fmla="*/ 18 w 109"/>
                <a:gd name="T79" fmla="*/ 54 h 121"/>
                <a:gd name="T80" fmla="*/ 23 w 109"/>
                <a:gd name="T81" fmla="*/ 68 h 121"/>
                <a:gd name="T82" fmla="*/ 33 w 109"/>
                <a:gd name="T83" fmla="*/ 76 h 121"/>
                <a:gd name="T84" fmla="*/ 47 w 109"/>
                <a:gd name="T85" fmla="*/ 81 h 121"/>
                <a:gd name="T86" fmla="*/ 55 w 109"/>
                <a:gd name="T87" fmla="*/ 82 h 121"/>
                <a:gd name="T88" fmla="*/ 69 w 109"/>
                <a:gd name="T89" fmla="*/ 80 h 121"/>
                <a:gd name="T90" fmla="*/ 80 w 109"/>
                <a:gd name="T91" fmla="*/ 73 h 121"/>
                <a:gd name="T92" fmla="*/ 89 w 109"/>
                <a:gd name="T93" fmla="*/ 62 h 121"/>
                <a:gd name="T94" fmla="*/ 92 w 109"/>
                <a:gd name="T9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21">
                  <a:moveTo>
                    <a:pt x="0" y="7"/>
                  </a:moveTo>
                  <a:lnTo>
                    <a:pt x="0" y="7"/>
                  </a:lnTo>
                  <a:lnTo>
                    <a:pt x="2" y="5"/>
                  </a:lnTo>
                  <a:lnTo>
                    <a:pt x="3" y="2"/>
                  </a:lnTo>
                  <a:lnTo>
                    <a:pt x="6" y="1"/>
                  </a:lnTo>
                  <a:lnTo>
                    <a:pt x="9" y="1"/>
                  </a:lnTo>
                  <a:lnTo>
                    <a:pt x="9" y="1"/>
                  </a:lnTo>
                  <a:lnTo>
                    <a:pt x="12" y="1"/>
                  </a:lnTo>
                  <a:lnTo>
                    <a:pt x="15" y="2"/>
                  </a:lnTo>
                  <a:lnTo>
                    <a:pt x="16" y="5"/>
                  </a:lnTo>
                  <a:lnTo>
                    <a:pt x="16" y="7"/>
                  </a:lnTo>
                  <a:lnTo>
                    <a:pt x="16" y="21"/>
                  </a:lnTo>
                  <a:lnTo>
                    <a:pt x="16" y="21"/>
                  </a:lnTo>
                  <a:lnTo>
                    <a:pt x="25" y="12"/>
                  </a:lnTo>
                  <a:lnTo>
                    <a:pt x="33" y="6"/>
                  </a:lnTo>
                  <a:lnTo>
                    <a:pt x="39" y="4"/>
                  </a:lnTo>
                  <a:lnTo>
                    <a:pt x="45" y="1"/>
                  </a:lnTo>
                  <a:lnTo>
                    <a:pt x="50" y="0"/>
                  </a:lnTo>
                  <a:lnTo>
                    <a:pt x="57" y="0"/>
                  </a:lnTo>
                  <a:lnTo>
                    <a:pt x="57" y="0"/>
                  </a:lnTo>
                  <a:lnTo>
                    <a:pt x="67" y="1"/>
                  </a:lnTo>
                  <a:lnTo>
                    <a:pt x="76" y="4"/>
                  </a:lnTo>
                  <a:lnTo>
                    <a:pt x="85" y="7"/>
                  </a:lnTo>
                  <a:lnTo>
                    <a:pt x="92" y="12"/>
                  </a:lnTo>
                  <a:lnTo>
                    <a:pt x="99" y="19"/>
                  </a:lnTo>
                  <a:lnTo>
                    <a:pt x="104" y="27"/>
                  </a:lnTo>
                  <a:lnTo>
                    <a:pt x="107" y="36"/>
                  </a:lnTo>
                  <a:lnTo>
                    <a:pt x="109" y="47"/>
                  </a:lnTo>
                  <a:lnTo>
                    <a:pt x="109" y="47"/>
                  </a:lnTo>
                  <a:lnTo>
                    <a:pt x="109" y="47"/>
                  </a:lnTo>
                  <a:lnTo>
                    <a:pt x="107" y="57"/>
                  </a:lnTo>
                  <a:lnTo>
                    <a:pt x="104" y="67"/>
                  </a:lnTo>
                  <a:lnTo>
                    <a:pt x="99" y="75"/>
                  </a:lnTo>
                  <a:lnTo>
                    <a:pt x="93" y="81"/>
                  </a:lnTo>
                  <a:lnTo>
                    <a:pt x="85" y="87"/>
                  </a:lnTo>
                  <a:lnTo>
                    <a:pt x="76" y="91"/>
                  </a:lnTo>
                  <a:lnTo>
                    <a:pt x="67" y="93"/>
                  </a:lnTo>
                  <a:lnTo>
                    <a:pt x="57" y="94"/>
                  </a:lnTo>
                  <a:lnTo>
                    <a:pt x="57" y="94"/>
                  </a:lnTo>
                  <a:lnTo>
                    <a:pt x="50" y="93"/>
                  </a:lnTo>
                  <a:lnTo>
                    <a:pt x="45" y="92"/>
                  </a:lnTo>
                  <a:lnTo>
                    <a:pt x="38" y="91"/>
                  </a:lnTo>
                  <a:lnTo>
                    <a:pt x="33" y="88"/>
                  </a:lnTo>
                  <a:lnTo>
                    <a:pt x="23" y="82"/>
                  </a:lnTo>
                  <a:lnTo>
                    <a:pt x="16" y="75"/>
                  </a:lnTo>
                  <a:lnTo>
                    <a:pt x="16" y="114"/>
                  </a:lnTo>
                  <a:lnTo>
                    <a:pt x="16" y="114"/>
                  </a:lnTo>
                  <a:lnTo>
                    <a:pt x="16" y="116"/>
                  </a:lnTo>
                  <a:lnTo>
                    <a:pt x="15" y="119"/>
                  </a:lnTo>
                  <a:lnTo>
                    <a:pt x="12" y="120"/>
                  </a:lnTo>
                  <a:lnTo>
                    <a:pt x="9" y="121"/>
                  </a:lnTo>
                  <a:lnTo>
                    <a:pt x="9" y="121"/>
                  </a:lnTo>
                  <a:lnTo>
                    <a:pt x="6" y="120"/>
                  </a:lnTo>
                  <a:lnTo>
                    <a:pt x="3" y="119"/>
                  </a:lnTo>
                  <a:lnTo>
                    <a:pt x="2" y="116"/>
                  </a:lnTo>
                  <a:lnTo>
                    <a:pt x="0" y="114"/>
                  </a:lnTo>
                  <a:lnTo>
                    <a:pt x="0" y="7"/>
                  </a:lnTo>
                  <a:close/>
                  <a:moveTo>
                    <a:pt x="92" y="47"/>
                  </a:moveTo>
                  <a:lnTo>
                    <a:pt x="92" y="47"/>
                  </a:lnTo>
                  <a:lnTo>
                    <a:pt x="92" y="47"/>
                  </a:lnTo>
                  <a:lnTo>
                    <a:pt x="92" y="39"/>
                  </a:lnTo>
                  <a:lnTo>
                    <a:pt x="89" y="33"/>
                  </a:lnTo>
                  <a:lnTo>
                    <a:pt x="86" y="27"/>
                  </a:lnTo>
                  <a:lnTo>
                    <a:pt x="80" y="22"/>
                  </a:lnTo>
                  <a:lnTo>
                    <a:pt x="75" y="17"/>
                  </a:lnTo>
                  <a:lnTo>
                    <a:pt x="69" y="14"/>
                  </a:lnTo>
                  <a:lnTo>
                    <a:pt x="62" y="12"/>
                  </a:lnTo>
                  <a:lnTo>
                    <a:pt x="55" y="12"/>
                  </a:lnTo>
                  <a:lnTo>
                    <a:pt x="55" y="12"/>
                  </a:lnTo>
                  <a:lnTo>
                    <a:pt x="47" y="12"/>
                  </a:lnTo>
                  <a:lnTo>
                    <a:pt x="40" y="14"/>
                  </a:lnTo>
                  <a:lnTo>
                    <a:pt x="33" y="17"/>
                  </a:lnTo>
                  <a:lnTo>
                    <a:pt x="28" y="22"/>
                  </a:lnTo>
                  <a:lnTo>
                    <a:pt x="23" y="27"/>
                  </a:lnTo>
                  <a:lnTo>
                    <a:pt x="19" y="33"/>
                  </a:lnTo>
                  <a:lnTo>
                    <a:pt x="18" y="39"/>
                  </a:lnTo>
                  <a:lnTo>
                    <a:pt x="16" y="47"/>
                  </a:lnTo>
                  <a:lnTo>
                    <a:pt x="16" y="47"/>
                  </a:lnTo>
                  <a:lnTo>
                    <a:pt x="16" y="47"/>
                  </a:lnTo>
                  <a:lnTo>
                    <a:pt x="18" y="54"/>
                  </a:lnTo>
                  <a:lnTo>
                    <a:pt x="19" y="62"/>
                  </a:lnTo>
                  <a:lnTo>
                    <a:pt x="23" y="68"/>
                  </a:lnTo>
                  <a:lnTo>
                    <a:pt x="28" y="73"/>
                  </a:lnTo>
                  <a:lnTo>
                    <a:pt x="33" y="76"/>
                  </a:lnTo>
                  <a:lnTo>
                    <a:pt x="40" y="80"/>
                  </a:lnTo>
                  <a:lnTo>
                    <a:pt x="47" y="81"/>
                  </a:lnTo>
                  <a:lnTo>
                    <a:pt x="55" y="82"/>
                  </a:lnTo>
                  <a:lnTo>
                    <a:pt x="55" y="82"/>
                  </a:lnTo>
                  <a:lnTo>
                    <a:pt x="62" y="81"/>
                  </a:lnTo>
                  <a:lnTo>
                    <a:pt x="69" y="80"/>
                  </a:lnTo>
                  <a:lnTo>
                    <a:pt x="76" y="76"/>
                  </a:lnTo>
                  <a:lnTo>
                    <a:pt x="80" y="73"/>
                  </a:lnTo>
                  <a:lnTo>
                    <a:pt x="86" y="68"/>
                  </a:lnTo>
                  <a:lnTo>
                    <a:pt x="89" y="62"/>
                  </a:lnTo>
                  <a:lnTo>
                    <a:pt x="92" y="54"/>
                  </a:lnTo>
                  <a:lnTo>
                    <a:pt x="92" y="47"/>
                  </a:lnTo>
                  <a:lnTo>
                    <a:pt x="92"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83"/>
            <p:cNvSpPr>
              <a:spLocks/>
            </p:cNvSpPr>
            <p:nvPr/>
          </p:nvSpPr>
          <p:spPr bwMode="auto">
            <a:xfrm>
              <a:off x="2177" y="1881"/>
              <a:ext cx="31" cy="92"/>
            </a:xfrm>
            <a:custGeom>
              <a:avLst/>
              <a:gdLst>
                <a:gd name="T0" fmla="*/ 0 w 61"/>
                <a:gd name="T1" fmla="*/ 6 h 92"/>
                <a:gd name="T2" fmla="*/ 0 w 61"/>
                <a:gd name="T3" fmla="*/ 6 h 92"/>
                <a:gd name="T4" fmla="*/ 1 w 61"/>
                <a:gd name="T5" fmla="*/ 4 h 92"/>
                <a:gd name="T6" fmla="*/ 3 w 61"/>
                <a:gd name="T7" fmla="*/ 1 h 92"/>
                <a:gd name="T8" fmla="*/ 6 w 61"/>
                <a:gd name="T9" fmla="*/ 0 h 92"/>
                <a:gd name="T10" fmla="*/ 8 w 61"/>
                <a:gd name="T11" fmla="*/ 0 h 92"/>
                <a:gd name="T12" fmla="*/ 8 w 61"/>
                <a:gd name="T13" fmla="*/ 0 h 92"/>
                <a:gd name="T14" fmla="*/ 11 w 61"/>
                <a:gd name="T15" fmla="*/ 0 h 92"/>
                <a:gd name="T16" fmla="*/ 14 w 61"/>
                <a:gd name="T17" fmla="*/ 1 h 92"/>
                <a:gd name="T18" fmla="*/ 15 w 61"/>
                <a:gd name="T19" fmla="*/ 4 h 92"/>
                <a:gd name="T20" fmla="*/ 15 w 61"/>
                <a:gd name="T21" fmla="*/ 6 h 92"/>
                <a:gd name="T22" fmla="*/ 15 w 61"/>
                <a:gd name="T23" fmla="*/ 23 h 92"/>
                <a:gd name="T24" fmla="*/ 15 w 61"/>
                <a:gd name="T25" fmla="*/ 23 h 92"/>
                <a:gd name="T26" fmla="*/ 20 w 61"/>
                <a:gd name="T27" fmla="*/ 18 h 92"/>
                <a:gd name="T28" fmla="*/ 23 w 61"/>
                <a:gd name="T29" fmla="*/ 13 h 92"/>
                <a:gd name="T30" fmla="*/ 33 w 61"/>
                <a:gd name="T31" fmla="*/ 6 h 92"/>
                <a:gd name="T32" fmla="*/ 43 w 61"/>
                <a:gd name="T33" fmla="*/ 1 h 92"/>
                <a:gd name="T34" fmla="*/ 48 w 61"/>
                <a:gd name="T35" fmla="*/ 0 h 92"/>
                <a:gd name="T36" fmla="*/ 53 w 61"/>
                <a:gd name="T37" fmla="*/ 0 h 92"/>
                <a:gd name="T38" fmla="*/ 53 w 61"/>
                <a:gd name="T39" fmla="*/ 0 h 92"/>
                <a:gd name="T40" fmla="*/ 55 w 61"/>
                <a:gd name="T41" fmla="*/ 0 h 92"/>
                <a:gd name="T42" fmla="*/ 58 w 61"/>
                <a:gd name="T43" fmla="*/ 1 h 92"/>
                <a:gd name="T44" fmla="*/ 60 w 61"/>
                <a:gd name="T45" fmla="*/ 4 h 92"/>
                <a:gd name="T46" fmla="*/ 61 w 61"/>
                <a:gd name="T47" fmla="*/ 6 h 92"/>
                <a:gd name="T48" fmla="*/ 61 w 61"/>
                <a:gd name="T49" fmla="*/ 6 h 92"/>
                <a:gd name="T50" fmla="*/ 60 w 61"/>
                <a:gd name="T51" fmla="*/ 9 h 92"/>
                <a:gd name="T52" fmla="*/ 58 w 61"/>
                <a:gd name="T53" fmla="*/ 11 h 92"/>
                <a:gd name="T54" fmla="*/ 57 w 61"/>
                <a:gd name="T55" fmla="*/ 12 h 92"/>
                <a:gd name="T56" fmla="*/ 54 w 61"/>
                <a:gd name="T57" fmla="*/ 13 h 92"/>
                <a:gd name="T58" fmla="*/ 54 w 61"/>
                <a:gd name="T59" fmla="*/ 13 h 92"/>
                <a:gd name="T60" fmla="*/ 45 w 61"/>
                <a:gd name="T61" fmla="*/ 15 h 92"/>
                <a:gd name="T62" fmla="*/ 40 w 61"/>
                <a:gd name="T63" fmla="*/ 17 h 92"/>
                <a:gd name="T64" fmla="*/ 33 w 61"/>
                <a:gd name="T65" fmla="*/ 21 h 92"/>
                <a:gd name="T66" fmla="*/ 27 w 61"/>
                <a:gd name="T67" fmla="*/ 24 h 92"/>
                <a:gd name="T68" fmla="*/ 23 w 61"/>
                <a:gd name="T69" fmla="*/ 30 h 92"/>
                <a:gd name="T70" fmla="*/ 20 w 61"/>
                <a:gd name="T71" fmla="*/ 38 h 92"/>
                <a:gd name="T72" fmla="*/ 17 w 61"/>
                <a:gd name="T73" fmla="*/ 45 h 92"/>
                <a:gd name="T74" fmla="*/ 15 w 61"/>
                <a:gd name="T75" fmla="*/ 55 h 92"/>
                <a:gd name="T76" fmla="*/ 15 w 61"/>
                <a:gd name="T77" fmla="*/ 85 h 92"/>
                <a:gd name="T78" fmla="*/ 15 w 61"/>
                <a:gd name="T79" fmla="*/ 85 h 92"/>
                <a:gd name="T80" fmla="*/ 15 w 61"/>
                <a:gd name="T81" fmla="*/ 87 h 92"/>
                <a:gd name="T82" fmla="*/ 14 w 61"/>
                <a:gd name="T83" fmla="*/ 90 h 92"/>
                <a:gd name="T84" fmla="*/ 11 w 61"/>
                <a:gd name="T85" fmla="*/ 91 h 92"/>
                <a:gd name="T86" fmla="*/ 8 w 61"/>
                <a:gd name="T87" fmla="*/ 92 h 92"/>
                <a:gd name="T88" fmla="*/ 8 w 61"/>
                <a:gd name="T89" fmla="*/ 92 h 92"/>
                <a:gd name="T90" fmla="*/ 6 w 61"/>
                <a:gd name="T91" fmla="*/ 91 h 92"/>
                <a:gd name="T92" fmla="*/ 3 w 61"/>
                <a:gd name="T93" fmla="*/ 90 h 92"/>
                <a:gd name="T94" fmla="*/ 1 w 61"/>
                <a:gd name="T95" fmla="*/ 87 h 92"/>
                <a:gd name="T96" fmla="*/ 0 w 61"/>
                <a:gd name="T97" fmla="*/ 85 h 92"/>
                <a:gd name="T98" fmla="*/ 0 w 61"/>
                <a:gd name="T99"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92">
                  <a:moveTo>
                    <a:pt x="0" y="6"/>
                  </a:moveTo>
                  <a:lnTo>
                    <a:pt x="0" y="6"/>
                  </a:lnTo>
                  <a:lnTo>
                    <a:pt x="1" y="4"/>
                  </a:lnTo>
                  <a:lnTo>
                    <a:pt x="3" y="1"/>
                  </a:lnTo>
                  <a:lnTo>
                    <a:pt x="6" y="0"/>
                  </a:lnTo>
                  <a:lnTo>
                    <a:pt x="8" y="0"/>
                  </a:lnTo>
                  <a:lnTo>
                    <a:pt x="8" y="0"/>
                  </a:lnTo>
                  <a:lnTo>
                    <a:pt x="11" y="0"/>
                  </a:lnTo>
                  <a:lnTo>
                    <a:pt x="14" y="1"/>
                  </a:lnTo>
                  <a:lnTo>
                    <a:pt x="15" y="4"/>
                  </a:lnTo>
                  <a:lnTo>
                    <a:pt x="15" y="6"/>
                  </a:lnTo>
                  <a:lnTo>
                    <a:pt x="15" y="23"/>
                  </a:lnTo>
                  <a:lnTo>
                    <a:pt x="15" y="23"/>
                  </a:lnTo>
                  <a:lnTo>
                    <a:pt x="20" y="18"/>
                  </a:lnTo>
                  <a:lnTo>
                    <a:pt x="23" y="13"/>
                  </a:lnTo>
                  <a:lnTo>
                    <a:pt x="33" y="6"/>
                  </a:lnTo>
                  <a:lnTo>
                    <a:pt x="43" y="1"/>
                  </a:lnTo>
                  <a:lnTo>
                    <a:pt x="48" y="0"/>
                  </a:lnTo>
                  <a:lnTo>
                    <a:pt x="53" y="0"/>
                  </a:lnTo>
                  <a:lnTo>
                    <a:pt x="53" y="0"/>
                  </a:lnTo>
                  <a:lnTo>
                    <a:pt x="55" y="0"/>
                  </a:lnTo>
                  <a:lnTo>
                    <a:pt x="58" y="1"/>
                  </a:lnTo>
                  <a:lnTo>
                    <a:pt x="60" y="4"/>
                  </a:lnTo>
                  <a:lnTo>
                    <a:pt x="61" y="6"/>
                  </a:lnTo>
                  <a:lnTo>
                    <a:pt x="61" y="6"/>
                  </a:lnTo>
                  <a:lnTo>
                    <a:pt x="60" y="9"/>
                  </a:lnTo>
                  <a:lnTo>
                    <a:pt x="58" y="11"/>
                  </a:lnTo>
                  <a:lnTo>
                    <a:pt x="57" y="12"/>
                  </a:lnTo>
                  <a:lnTo>
                    <a:pt x="54" y="13"/>
                  </a:lnTo>
                  <a:lnTo>
                    <a:pt x="54" y="13"/>
                  </a:lnTo>
                  <a:lnTo>
                    <a:pt x="45" y="15"/>
                  </a:lnTo>
                  <a:lnTo>
                    <a:pt x="40" y="17"/>
                  </a:lnTo>
                  <a:lnTo>
                    <a:pt x="33" y="21"/>
                  </a:lnTo>
                  <a:lnTo>
                    <a:pt x="27" y="24"/>
                  </a:lnTo>
                  <a:lnTo>
                    <a:pt x="23" y="30"/>
                  </a:lnTo>
                  <a:lnTo>
                    <a:pt x="20" y="38"/>
                  </a:lnTo>
                  <a:lnTo>
                    <a:pt x="17" y="45"/>
                  </a:lnTo>
                  <a:lnTo>
                    <a:pt x="15" y="55"/>
                  </a:lnTo>
                  <a:lnTo>
                    <a:pt x="15" y="85"/>
                  </a:lnTo>
                  <a:lnTo>
                    <a:pt x="15" y="85"/>
                  </a:lnTo>
                  <a:lnTo>
                    <a:pt x="15" y="87"/>
                  </a:lnTo>
                  <a:lnTo>
                    <a:pt x="14" y="90"/>
                  </a:lnTo>
                  <a:lnTo>
                    <a:pt x="11" y="91"/>
                  </a:lnTo>
                  <a:lnTo>
                    <a:pt x="8" y="92"/>
                  </a:lnTo>
                  <a:lnTo>
                    <a:pt x="8" y="92"/>
                  </a:lnTo>
                  <a:lnTo>
                    <a:pt x="6" y="91"/>
                  </a:lnTo>
                  <a:lnTo>
                    <a:pt x="3" y="90"/>
                  </a:lnTo>
                  <a:lnTo>
                    <a:pt x="1" y="87"/>
                  </a:lnTo>
                  <a:lnTo>
                    <a:pt x="0" y="85"/>
                  </a:lnTo>
                  <a:lnTo>
                    <a:pt x="0" y="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84"/>
            <p:cNvSpPr>
              <a:spLocks noEditPoints="1"/>
            </p:cNvSpPr>
            <p:nvPr/>
          </p:nvSpPr>
          <p:spPr bwMode="auto">
            <a:xfrm>
              <a:off x="2213" y="1880"/>
              <a:ext cx="55" cy="94"/>
            </a:xfrm>
            <a:custGeom>
              <a:avLst/>
              <a:gdLst>
                <a:gd name="T0" fmla="*/ 0 w 110"/>
                <a:gd name="T1" fmla="*/ 47 h 94"/>
                <a:gd name="T2" fmla="*/ 2 w 110"/>
                <a:gd name="T3" fmla="*/ 37 h 94"/>
                <a:gd name="T4" fmla="*/ 9 w 110"/>
                <a:gd name="T5" fmla="*/ 21 h 94"/>
                <a:gd name="T6" fmla="*/ 25 w 110"/>
                <a:gd name="T7" fmla="*/ 8 h 94"/>
                <a:gd name="T8" fmla="*/ 45 w 110"/>
                <a:gd name="T9" fmla="*/ 1 h 94"/>
                <a:gd name="T10" fmla="*/ 56 w 110"/>
                <a:gd name="T11" fmla="*/ 0 h 94"/>
                <a:gd name="T12" fmla="*/ 77 w 110"/>
                <a:gd name="T13" fmla="*/ 4 h 94"/>
                <a:gd name="T14" fmla="*/ 95 w 110"/>
                <a:gd name="T15" fmla="*/ 13 h 94"/>
                <a:gd name="T16" fmla="*/ 106 w 110"/>
                <a:gd name="T17" fmla="*/ 29 h 94"/>
                <a:gd name="T18" fmla="*/ 110 w 110"/>
                <a:gd name="T19" fmla="*/ 47 h 94"/>
                <a:gd name="T20" fmla="*/ 110 w 110"/>
                <a:gd name="T21" fmla="*/ 47 h 94"/>
                <a:gd name="T22" fmla="*/ 106 w 110"/>
                <a:gd name="T23" fmla="*/ 65 h 94"/>
                <a:gd name="T24" fmla="*/ 95 w 110"/>
                <a:gd name="T25" fmla="*/ 80 h 94"/>
                <a:gd name="T26" fmla="*/ 77 w 110"/>
                <a:gd name="T27" fmla="*/ 91 h 94"/>
                <a:gd name="T28" fmla="*/ 55 w 110"/>
                <a:gd name="T29" fmla="*/ 94 h 94"/>
                <a:gd name="T30" fmla="*/ 43 w 110"/>
                <a:gd name="T31" fmla="*/ 93 h 94"/>
                <a:gd name="T32" fmla="*/ 23 w 110"/>
                <a:gd name="T33" fmla="*/ 86 h 94"/>
                <a:gd name="T34" fmla="*/ 9 w 110"/>
                <a:gd name="T35" fmla="*/ 74 h 94"/>
                <a:gd name="T36" fmla="*/ 2 w 110"/>
                <a:gd name="T37" fmla="*/ 57 h 94"/>
                <a:gd name="T38" fmla="*/ 0 w 110"/>
                <a:gd name="T39" fmla="*/ 47 h 94"/>
                <a:gd name="T40" fmla="*/ 95 w 110"/>
                <a:gd name="T41" fmla="*/ 47 h 94"/>
                <a:gd name="T42" fmla="*/ 93 w 110"/>
                <a:gd name="T43" fmla="*/ 40 h 94"/>
                <a:gd name="T44" fmla="*/ 87 w 110"/>
                <a:gd name="T45" fmla="*/ 28 h 94"/>
                <a:gd name="T46" fmla="*/ 77 w 110"/>
                <a:gd name="T47" fmla="*/ 18 h 94"/>
                <a:gd name="T48" fmla="*/ 63 w 110"/>
                <a:gd name="T49" fmla="*/ 12 h 94"/>
                <a:gd name="T50" fmla="*/ 55 w 110"/>
                <a:gd name="T51" fmla="*/ 12 h 94"/>
                <a:gd name="T52" fmla="*/ 39 w 110"/>
                <a:gd name="T53" fmla="*/ 14 h 94"/>
                <a:gd name="T54" fmla="*/ 28 w 110"/>
                <a:gd name="T55" fmla="*/ 22 h 94"/>
                <a:gd name="T56" fmla="*/ 19 w 110"/>
                <a:gd name="T57" fmla="*/ 33 h 94"/>
                <a:gd name="T58" fmla="*/ 16 w 110"/>
                <a:gd name="T59" fmla="*/ 47 h 94"/>
                <a:gd name="T60" fmla="*/ 16 w 110"/>
                <a:gd name="T61" fmla="*/ 47 h 94"/>
                <a:gd name="T62" fmla="*/ 19 w 110"/>
                <a:gd name="T63" fmla="*/ 61 h 94"/>
                <a:gd name="T64" fmla="*/ 28 w 110"/>
                <a:gd name="T65" fmla="*/ 71 h 94"/>
                <a:gd name="T66" fmla="*/ 40 w 110"/>
                <a:gd name="T67" fmla="*/ 79 h 94"/>
                <a:gd name="T68" fmla="*/ 56 w 110"/>
                <a:gd name="T69" fmla="*/ 82 h 94"/>
                <a:gd name="T70" fmla="*/ 63 w 110"/>
                <a:gd name="T71" fmla="*/ 81 h 94"/>
                <a:gd name="T72" fmla="*/ 77 w 110"/>
                <a:gd name="T73" fmla="*/ 76 h 94"/>
                <a:gd name="T74" fmla="*/ 89 w 110"/>
                <a:gd name="T75" fmla="*/ 67 h 94"/>
                <a:gd name="T76" fmla="*/ 95 w 110"/>
                <a:gd name="T77" fmla="*/ 54 h 94"/>
                <a:gd name="T78" fmla="*/ 95 w 110"/>
                <a:gd name="T7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4">
                  <a:moveTo>
                    <a:pt x="0" y="47"/>
                  </a:moveTo>
                  <a:lnTo>
                    <a:pt x="0" y="47"/>
                  </a:lnTo>
                  <a:lnTo>
                    <a:pt x="0" y="47"/>
                  </a:lnTo>
                  <a:lnTo>
                    <a:pt x="2" y="37"/>
                  </a:lnTo>
                  <a:lnTo>
                    <a:pt x="5" y="29"/>
                  </a:lnTo>
                  <a:lnTo>
                    <a:pt x="9" y="21"/>
                  </a:lnTo>
                  <a:lnTo>
                    <a:pt x="16" y="14"/>
                  </a:lnTo>
                  <a:lnTo>
                    <a:pt x="25" y="8"/>
                  </a:lnTo>
                  <a:lnTo>
                    <a:pt x="33" y="4"/>
                  </a:lnTo>
                  <a:lnTo>
                    <a:pt x="45" y="1"/>
                  </a:lnTo>
                  <a:lnTo>
                    <a:pt x="56" y="0"/>
                  </a:lnTo>
                  <a:lnTo>
                    <a:pt x="56" y="0"/>
                  </a:lnTo>
                  <a:lnTo>
                    <a:pt x="67" y="1"/>
                  </a:lnTo>
                  <a:lnTo>
                    <a:pt x="77" y="4"/>
                  </a:lnTo>
                  <a:lnTo>
                    <a:pt x="87" y="8"/>
                  </a:lnTo>
                  <a:lnTo>
                    <a:pt x="95" y="13"/>
                  </a:lnTo>
                  <a:lnTo>
                    <a:pt x="102" y="21"/>
                  </a:lnTo>
                  <a:lnTo>
                    <a:pt x="106" y="29"/>
                  </a:lnTo>
                  <a:lnTo>
                    <a:pt x="110" y="37"/>
                  </a:lnTo>
                  <a:lnTo>
                    <a:pt x="110" y="47"/>
                  </a:lnTo>
                  <a:lnTo>
                    <a:pt x="110" y="47"/>
                  </a:lnTo>
                  <a:lnTo>
                    <a:pt x="110" y="47"/>
                  </a:lnTo>
                  <a:lnTo>
                    <a:pt x="110" y="57"/>
                  </a:lnTo>
                  <a:lnTo>
                    <a:pt x="106" y="65"/>
                  </a:lnTo>
                  <a:lnTo>
                    <a:pt x="102" y="73"/>
                  </a:lnTo>
                  <a:lnTo>
                    <a:pt x="95" y="80"/>
                  </a:lnTo>
                  <a:lnTo>
                    <a:pt x="87" y="86"/>
                  </a:lnTo>
                  <a:lnTo>
                    <a:pt x="77" y="91"/>
                  </a:lnTo>
                  <a:lnTo>
                    <a:pt x="67" y="93"/>
                  </a:lnTo>
                  <a:lnTo>
                    <a:pt x="55" y="94"/>
                  </a:lnTo>
                  <a:lnTo>
                    <a:pt x="55" y="94"/>
                  </a:lnTo>
                  <a:lnTo>
                    <a:pt x="43" y="93"/>
                  </a:lnTo>
                  <a:lnTo>
                    <a:pt x="33" y="91"/>
                  </a:lnTo>
                  <a:lnTo>
                    <a:pt x="23" y="86"/>
                  </a:lnTo>
                  <a:lnTo>
                    <a:pt x="16" y="80"/>
                  </a:lnTo>
                  <a:lnTo>
                    <a:pt x="9" y="74"/>
                  </a:lnTo>
                  <a:lnTo>
                    <a:pt x="5" y="65"/>
                  </a:lnTo>
                  <a:lnTo>
                    <a:pt x="2" y="57"/>
                  </a:lnTo>
                  <a:lnTo>
                    <a:pt x="0" y="47"/>
                  </a:lnTo>
                  <a:lnTo>
                    <a:pt x="0" y="47"/>
                  </a:lnTo>
                  <a:close/>
                  <a:moveTo>
                    <a:pt x="95" y="47"/>
                  </a:moveTo>
                  <a:lnTo>
                    <a:pt x="95" y="47"/>
                  </a:lnTo>
                  <a:lnTo>
                    <a:pt x="95" y="47"/>
                  </a:lnTo>
                  <a:lnTo>
                    <a:pt x="93" y="40"/>
                  </a:lnTo>
                  <a:lnTo>
                    <a:pt x="92" y="34"/>
                  </a:lnTo>
                  <a:lnTo>
                    <a:pt x="87" y="28"/>
                  </a:lnTo>
                  <a:lnTo>
                    <a:pt x="83" y="22"/>
                  </a:lnTo>
                  <a:lnTo>
                    <a:pt x="77" y="18"/>
                  </a:lnTo>
                  <a:lnTo>
                    <a:pt x="70" y="14"/>
                  </a:lnTo>
                  <a:lnTo>
                    <a:pt x="63" y="12"/>
                  </a:lnTo>
                  <a:lnTo>
                    <a:pt x="55" y="12"/>
                  </a:lnTo>
                  <a:lnTo>
                    <a:pt x="55" y="12"/>
                  </a:lnTo>
                  <a:lnTo>
                    <a:pt x="47" y="12"/>
                  </a:lnTo>
                  <a:lnTo>
                    <a:pt x="39" y="14"/>
                  </a:lnTo>
                  <a:lnTo>
                    <a:pt x="33" y="18"/>
                  </a:lnTo>
                  <a:lnTo>
                    <a:pt x="28" y="22"/>
                  </a:lnTo>
                  <a:lnTo>
                    <a:pt x="23" y="28"/>
                  </a:lnTo>
                  <a:lnTo>
                    <a:pt x="19" y="33"/>
                  </a:lnTo>
                  <a:lnTo>
                    <a:pt x="18" y="40"/>
                  </a:lnTo>
                  <a:lnTo>
                    <a:pt x="16" y="47"/>
                  </a:lnTo>
                  <a:lnTo>
                    <a:pt x="16" y="47"/>
                  </a:lnTo>
                  <a:lnTo>
                    <a:pt x="16" y="47"/>
                  </a:lnTo>
                  <a:lnTo>
                    <a:pt x="18" y="54"/>
                  </a:lnTo>
                  <a:lnTo>
                    <a:pt x="19" y="61"/>
                  </a:lnTo>
                  <a:lnTo>
                    <a:pt x="23" y="67"/>
                  </a:lnTo>
                  <a:lnTo>
                    <a:pt x="28" y="71"/>
                  </a:lnTo>
                  <a:lnTo>
                    <a:pt x="33" y="76"/>
                  </a:lnTo>
                  <a:lnTo>
                    <a:pt x="40" y="79"/>
                  </a:lnTo>
                  <a:lnTo>
                    <a:pt x="47" y="81"/>
                  </a:lnTo>
                  <a:lnTo>
                    <a:pt x="56" y="82"/>
                  </a:lnTo>
                  <a:lnTo>
                    <a:pt x="56" y="82"/>
                  </a:lnTo>
                  <a:lnTo>
                    <a:pt x="63" y="81"/>
                  </a:lnTo>
                  <a:lnTo>
                    <a:pt x="72" y="79"/>
                  </a:lnTo>
                  <a:lnTo>
                    <a:pt x="77" y="76"/>
                  </a:lnTo>
                  <a:lnTo>
                    <a:pt x="83" y="71"/>
                  </a:lnTo>
                  <a:lnTo>
                    <a:pt x="89" y="67"/>
                  </a:lnTo>
                  <a:lnTo>
                    <a:pt x="92" y="61"/>
                  </a:lnTo>
                  <a:lnTo>
                    <a:pt x="95" y="54"/>
                  </a:lnTo>
                  <a:lnTo>
                    <a:pt x="95" y="47"/>
                  </a:lnTo>
                  <a:lnTo>
                    <a:pt x="95"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85"/>
            <p:cNvSpPr>
              <a:spLocks noEditPoints="1"/>
            </p:cNvSpPr>
            <p:nvPr/>
          </p:nvSpPr>
          <p:spPr bwMode="auto">
            <a:xfrm>
              <a:off x="2279" y="1844"/>
              <a:ext cx="54" cy="130"/>
            </a:xfrm>
            <a:custGeom>
              <a:avLst/>
              <a:gdLst>
                <a:gd name="T0" fmla="*/ 107 w 107"/>
                <a:gd name="T1" fmla="*/ 122 h 130"/>
                <a:gd name="T2" fmla="*/ 105 w 107"/>
                <a:gd name="T3" fmla="*/ 127 h 130"/>
                <a:gd name="T4" fmla="*/ 100 w 107"/>
                <a:gd name="T5" fmla="*/ 129 h 130"/>
                <a:gd name="T6" fmla="*/ 97 w 107"/>
                <a:gd name="T7" fmla="*/ 128 h 130"/>
                <a:gd name="T8" fmla="*/ 93 w 107"/>
                <a:gd name="T9" fmla="*/ 124 h 130"/>
                <a:gd name="T10" fmla="*/ 91 w 107"/>
                <a:gd name="T11" fmla="*/ 110 h 130"/>
                <a:gd name="T12" fmla="*/ 84 w 107"/>
                <a:gd name="T13" fmla="*/ 117 h 130"/>
                <a:gd name="T14" fmla="*/ 70 w 107"/>
                <a:gd name="T15" fmla="*/ 127 h 130"/>
                <a:gd name="T16" fmla="*/ 58 w 107"/>
                <a:gd name="T17" fmla="*/ 129 h 130"/>
                <a:gd name="T18" fmla="*/ 51 w 107"/>
                <a:gd name="T19" fmla="*/ 130 h 130"/>
                <a:gd name="T20" fmla="*/ 33 w 107"/>
                <a:gd name="T21" fmla="*/ 127 h 130"/>
                <a:gd name="T22" fmla="*/ 16 w 107"/>
                <a:gd name="T23" fmla="*/ 117 h 130"/>
                <a:gd name="T24" fmla="*/ 4 w 107"/>
                <a:gd name="T25" fmla="*/ 103 h 130"/>
                <a:gd name="T26" fmla="*/ 0 w 107"/>
                <a:gd name="T27" fmla="*/ 83 h 130"/>
                <a:gd name="T28" fmla="*/ 0 w 107"/>
                <a:gd name="T29" fmla="*/ 83 h 130"/>
                <a:gd name="T30" fmla="*/ 4 w 107"/>
                <a:gd name="T31" fmla="*/ 63 h 130"/>
                <a:gd name="T32" fmla="*/ 16 w 107"/>
                <a:gd name="T33" fmla="*/ 48 h 130"/>
                <a:gd name="T34" fmla="*/ 33 w 107"/>
                <a:gd name="T35" fmla="*/ 40 h 130"/>
                <a:gd name="T36" fmla="*/ 51 w 107"/>
                <a:gd name="T37" fmla="*/ 36 h 130"/>
                <a:gd name="T38" fmla="*/ 58 w 107"/>
                <a:gd name="T39" fmla="*/ 36 h 130"/>
                <a:gd name="T40" fmla="*/ 70 w 107"/>
                <a:gd name="T41" fmla="*/ 40 h 130"/>
                <a:gd name="T42" fmla="*/ 84 w 107"/>
                <a:gd name="T43" fmla="*/ 48 h 130"/>
                <a:gd name="T44" fmla="*/ 91 w 107"/>
                <a:gd name="T45" fmla="*/ 7 h 130"/>
                <a:gd name="T46" fmla="*/ 93 w 107"/>
                <a:gd name="T47" fmla="*/ 4 h 130"/>
                <a:gd name="T48" fmla="*/ 95 w 107"/>
                <a:gd name="T49" fmla="*/ 1 h 130"/>
                <a:gd name="T50" fmla="*/ 100 w 107"/>
                <a:gd name="T51" fmla="*/ 0 h 130"/>
                <a:gd name="T52" fmla="*/ 105 w 107"/>
                <a:gd name="T53" fmla="*/ 2 h 130"/>
                <a:gd name="T54" fmla="*/ 107 w 107"/>
                <a:gd name="T55" fmla="*/ 7 h 130"/>
                <a:gd name="T56" fmla="*/ 16 w 107"/>
                <a:gd name="T57" fmla="*/ 83 h 130"/>
                <a:gd name="T58" fmla="*/ 16 w 107"/>
                <a:gd name="T59" fmla="*/ 83 h 130"/>
                <a:gd name="T60" fmla="*/ 20 w 107"/>
                <a:gd name="T61" fmla="*/ 98 h 130"/>
                <a:gd name="T62" fmla="*/ 27 w 107"/>
                <a:gd name="T63" fmla="*/ 109 h 130"/>
                <a:gd name="T64" fmla="*/ 40 w 107"/>
                <a:gd name="T65" fmla="*/ 116 h 130"/>
                <a:gd name="T66" fmla="*/ 54 w 107"/>
                <a:gd name="T67" fmla="*/ 118 h 130"/>
                <a:gd name="T68" fmla="*/ 61 w 107"/>
                <a:gd name="T69" fmla="*/ 117 h 130"/>
                <a:gd name="T70" fmla="*/ 74 w 107"/>
                <a:gd name="T71" fmla="*/ 112 h 130"/>
                <a:gd name="T72" fmla="*/ 85 w 107"/>
                <a:gd name="T73" fmla="*/ 103 h 130"/>
                <a:gd name="T74" fmla="*/ 91 w 107"/>
                <a:gd name="T75" fmla="*/ 90 h 130"/>
                <a:gd name="T76" fmla="*/ 93 w 107"/>
                <a:gd name="T77" fmla="*/ 83 h 130"/>
                <a:gd name="T78" fmla="*/ 91 w 107"/>
                <a:gd name="T79" fmla="*/ 75 h 130"/>
                <a:gd name="T80" fmla="*/ 85 w 107"/>
                <a:gd name="T81" fmla="*/ 63 h 130"/>
                <a:gd name="T82" fmla="*/ 74 w 107"/>
                <a:gd name="T83" fmla="*/ 53 h 130"/>
                <a:gd name="T84" fmla="*/ 61 w 107"/>
                <a:gd name="T85" fmla="*/ 48 h 130"/>
                <a:gd name="T86" fmla="*/ 54 w 107"/>
                <a:gd name="T87" fmla="*/ 48 h 130"/>
                <a:gd name="T88" fmla="*/ 38 w 107"/>
                <a:gd name="T89" fmla="*/ 50 h 130"/>
                <a:gd name="T90" fmla="*/ 27 w 107"/>
                <a:gd name="T91" fmla="*/ 57 h 130"/>
                <a:gd name="T92" fmla="*/ 20 w 107"/>
                <a:gd name="T93" fmla="*/ 67 h 130"/>
                <a:gd name="T94" fmla="*/ 16 w 107"/>
                <a:gd name="T95" fmla="*/ 8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130">
                  <a:moveTo>
                    <a:pt x="107" y="122"/>
                  </a:moveTo>
                  <a:lnTo>
                    <a:pt x="107" y="122"/>
                  </a:lnTo>
                  <a:lnTo>
                    <a:pt x="107" y="124"/>
                  </a:lnTo>
                  <a:lnTo>
                    <a:pt x="105" y="127"/>
                  </a:lnTo>
                  <a:lnTo>
                    <a:pt x="103" y="128"/>
                  </a:lnTo>
                  <a:lnTo>
                    <a:pt x="100" y="129"/>
                  </a:lnTo>
                  <a:lnTo>
                    <a:pt x="100" y="129"/>
                  </a:lnTo>
                  <a:lnTo>
                    <a:pt x="97" y="128"/>
                  </a:lnTo>
                  <a:lnTo>
                    <a:pt x="94" y="127"/>
                  </a:lnTo>
                  <a:lnTo>
                    <a:pt x="93" y="124"/>
                  </a:lnTo>
                  <a:lnTo>
                    <a:pt x="91" y="122"/>
                  </a:lnTo>
                  <a:lnTo>
                    <a:pt x="91" y="110"/>
                  </a:lnTo>
                  <a:lnTo>
                    <a:pt x="91" y="110"/>
                  </a:lnTo>
                  <a:lnTo>
                    <a:pt x="84" y="117"/>
                  </a:lnTo>
                  <a:lnTo>
                    <a:pt x="75" y="124"/>
                  </a:lnTo>
                  <a:lnTo>
                    <a:pt x="70" y="127"/>
                  </a:lnTo>
                  <a:lnTo>
                    <a:pt x="64" y="128"/>
                  </a:lnTo>
                  <a:lnTo>
                    <a:pt x="58" y="129"/>
                  </a:lnTo>
                  <a:lnTo>
                    <a:pt x="51" y="130"/>
                  </a:lnTo>
                  <a:lnTo>
                    <a:pt x="51" y="130"/>
                  </a:lnTo>
                  <a:lnTo>
                    <a:pt x="41" y="129"/>
                  </a:lnTo>
                  <a:lnTo>
                    <a:pt x="33" y="127"/>
                  </a:lnTo>
                  <a:lnTo>
                    <a:pt x="24" y="123"/>
                  </a:lnTo>
                  <a:lnTo>
                    <a:pt x="16" y="117"/>
                  </a:lnTo>
                  <a:lnTo>
                    <a:pt x="10" y="111"/>
                  </a:lnTo>
                  <a:lnTo>
                    <a:pt x="4" y="103"/>
                  </a:lnTo>
                  <a:lnTo>
                    <a:pt x="1" y="94"/>
                  </a:lnTo>
                  <a:lnTo>
                    <a:pt x="0" y="83"/>
                  </a:lnTo>
                  <a:lnTo>
                    <a:pt x="0" y="83"/>
                  </a:lnTo>
                  <a:lnTo>
                    <a:pt x="0" y="83"/>
                  </a:lnTo>
                  <a:lnTo>
                    <a:pt x="1" y="72"/>
                  </a:lnTo>
                  <a:lnTo>
                    <a:pt x="4" y="63"/>
                  </a:lnTo>
                  <a:lnTo>
                    <a:pt x="10" y="55"/>
                  </a:lnTo>
                  <a:lnTo>
                    <a:pt x="16" y="48"/>
                  </a:lnTo>
                  <a:lnTo>
                    <a:pt x="24" y="43"/>
                  </a:lnTo>
                  <a:lnTo>
                    <a:pt x="33" y="40"/>
                  </a:lnTo>
                  <a:lnTo>
                    <a:pt x="41" y="37"/>
                  </a:lnTo>
                  <a:lnTo>
                    <a:pt x="51" y="36"/>
                  </a:lnTo>
                  <a:lnTo>
                    <a:pt x="51" y="36"/>
                  </a:lnTo>
                  <a:lnTo>
                    <a:pt x="58" y="36"/>
                  </a:lnTo>
                  <a:lnTo>
                    <a:pt x="64" y="37"/>
                  </a:lnTo>
                  <a:lnTo>
                    <a:pt x="70" y="40"/>
                  </a:lnTo>
                  <a:lnTo>
                    <a:pt x="75" y="42"/>
                  </a:lnTo>
                  <a:lnTo>
                    <a:pt x="84" y="48"/>
                  </a:lnTo>
                  <a:lnTo>
                    <a:pt x="91" y="55"/>
                  </a:lnTo>
                  <a:lnTo>
                    <a:pt x="91" y="7"/>
                  </a:lnTo>
                  <a:lnTo>
                    <a:pt x="91" y="7"/>
                  </a:lnTo>
                  <a:lnTo>
                    <a:pt x="93" y="4"/>
                  </a:lnTo>
                  <a:lnTo>
                    <a:pt x="94" y="2"/>
                  </a:lnTo>
                  <a:lnTo>
                    <a:pt x="95" y="1"/>
                  </a:lnTo>
                  <a:lnTo>
                    <a:pt x="100" y="0"/>
                  </a:lnTo>
                  <a:lnTo>
                    <a:pt x="100" y="0"/>
                  </a:lnTo>
                  <a:lnTo>
                    <a:pt x="103" y="1"/>
                  </a:lnTo>
                  <a:lnTo>
                    <a:pt x="105" y="2"/>
                  </a:lnTo>
                  <a:lnTo>
                    <a:pt x="107" y="4"/>
                  </a:lnTo>
                  <a:lnTo>
                    <a:pt x="107" y="7"/>
                  </a:lnTo>
                  <a:lnTo>
                    <a:pt x="107" y="122"/>
                  </a:lnTo>
                  <a:close/>
                  <a:moveTo>
                    <a:pt x="16" y="83"/>
                  </a:moveTo>
                  <a:lnTo>
                    <a:pt x="16" y="83"/>
                  </a:lnTo>
                  <a:lnTo>
                    <a:pt x="16" y="83"/>
                  </a:lnTo>
                  <a:lnTo>
                    <a:pt x="17" y="90"/>
                  </a:lnTo>
                  <a:lnTo>
                    <a:pt x="20" y="98"/>
                  </a:lnTo>
                  <a:lnTo>
                    <a:pt x="23" y="104"/>
                  </a:lnTo>
                  <a:lnTo>
                    <a:pt x="27" y="109"/>
                  </a:lnTo>
                  <a:lnTo>
                    <a:pt x="33" y="112"/>
                  </a:lnTo>
                  <a:lnTo>
                    <a:pt x="40" y="116"/>
                  </a:lnTo>
                  <a:lnTo>
                    <a:pt x="47" y="117"/>
                  </a:lnTo>
                  <a:lnTo>
                    <a:pt x="54" y="118"/>
                  </a:lnTo>
                  <a:lnTo>
                    <a:pt x="54" y="118"/>
                  </a:lnTo>
                  <a:lnTo>
                    <a:pt x="61" y="117"/>
                  </a:lnTo>
                  <a:lnTo>
                    <a:pt x="68" y="116"/>
                  </a:lnTo>
                  <a:lnTo>
                    <a:pt x="74" y="112"/>
                  </a:lnTo>
                  <a:lnTo>
                    <a:pt x="80" y="109"/>
                  </a:lnTo>
                  <a:lnTo>
                    <a:pt x="85" y="103"/>
                  </a:lnTo>
                  <a:lnTo>
                    <a:pt x="88" y="98"/>
                  </a:lnTo>
                  <a:lnTo>
                    <a:pt x="91" y="90"/>
                  </a:lnTo>
                  <a:lnTo>
                    <a:pt x="93" y="83"/>
                  </a:lnTo>
                  <a:lnTo>
                    <a:pt x="93" y="83"/>
                  </a:lnTo>
                  <a:lnTo>
                    <a:pt x="93" y="83"/>
                  </a:lnTo>
                  <a:lnTo>
                    <a:pt x="91" y="75"/>
                  </a:lnTo>
                  <a:lnTo>
                    <a:pt x="88" y="69"/>
                  </a:lnTo>
                  <a:lnTo>
                    <a:pt x="85" y="63"/>
                  </a:lnTo>
                  <a:lnTo>
                    <a:pt x="80" y="58"/>
                  </a:lnTo>
                  <a:lnTo>
                    <a:pt x="74" y="53"/>
                  </a:lnTo>
                  <a:lnTo>
                    <a:pt x="68" y="50"/>
                  </a:lnTo>
                  <a:lnTo>
                    <a:pt x="61" y="48"/>
                  </a:lnTo>
                  <a:lnTo>
                    <a:pt x="54" y="48"/>
                  </a:lnTo>
                  <a:lnTo>
                    <a:pt x="54" y="48"/>
                  </a:lnTo>
                  <a:lnTo>
                    <a:pt x="46" y="48"/>
                  </a:lnTo>
                  <a:lnTo>
                    <a:pt x="38" y="50"/>
                  </a:lnTo>
                  <a:lnTo>
                    <a:pt x="33" y="53"/>
                  </a:lnTo>
                  <a:lnTo>
                    <a:pt x="27" y="57"/>
                  </a:lnTo>
                  <a:lnTo>
                    <a:pt x="23" y="63"/>
                  </a:lnTo>
                  <a:lnTo>
                    <a:pt x="20" y="67"/>
                  </a:lnTo>
                  <a:lnTo>
                    <a:pt x="17" y="75"/>
                  </a:lnTo>
                  <a:lnTo>
                    <a:pt x="16" y="83"/>
                  </a:lnTo>
                  <a:lnTo>
                    <a:pt x="16" y="8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86"/>
            <p:cNvSpPr>
              <a:spLocks/>
            </p:cNvSpPr>
            <p:nvPr/>
          </p:nvSpPr>
          <p:spPr bwMode="auto">
            <a:xfrm>
              <a:off x="2350" y="1881"/>
              <a:ext cx="46" cy="93"/>
            </a:xfrm>
            <a:custGeom>
              <a:avLst/>
              <a:gdLst>
                <a:gd name="T0" fmla="*/ 93 w 93"/>
                <a:gd name="T1" fmla="*/ 85 h 93"/>
                <a:gd name="T2" fmla="*/ 91 w 93"/>
                <a:gd name="T3" fmla="*/ 90 h 93"/>
                <a:gd name="T4" fmla="*/ 85 w 93"/>
                <a:gd name="T5" fmla="*/ 92 h 93"/>
                <a:gd name="T6" fmla="*/ 81 w 93"/>
                <a:gd name="T7" fmla="*/ 91 h 93"/>
                <a:gd name="T8" fmla="*/ 78 w 93"/>
                <a:gd name="T9" fmla="*/ 87 h 93"/>
                <a:gd name="T10" fmla="*/ 77 w 93"/>
                <a:gd name="T11" fmla="*/ 75 h 93"/>
                <a:gd name="T12" fmla="*/ 71 w 93"/>
                <a:gd name="T13" fmla="*/ 83 h 93"/>
                <a:gd name="T14" fmla="*/ 53 w 93"/>
                <a:gd name="T15" fmla="*/ 91 h 93"/>
                <a:gd name="T16" fmla="*/ 41 w 93"/>
                <a:gd name="T17" fmla="*/ 93 h 93"/>
                <a:gd name="T18" fmla="*/ 31 w 93"/>
                <a:gd name="T19" fmla="*/ 92 h 93"/>
                <a:gd name="T20" fmla="*/ 17 w 93"/>
                <a:gd name="T21" fmla="*/ 87 h 93"/>
                <a:gd name="T22" fmla="*/ 6 w 93"/>
                <a:gd name="T23" fmla="*/ 78 h 93"/>
                <a:gd name="T24" fmla="*/ 1 w 93"/>
                <a:gd name="T25" fmla="*/ 64 h 93"/>
                <a:gd name="T26" fmla="*/ 0 w 93"/>
                <a:gd name="T27" fmla="*/ 6 h 93"/>
                <a:gd name="T28" fmla="*/ 1 w 93"/>
                <a:gd name="T29" fmla="*/ 4 h 93"/>
                <a:gd name="T30" fmla="*/ 4 w 93"/>
                <a:gd name="T31" fmla="*/ 0 h 93"/>
                <a:gd name="T32" fmla="*/ 9 w 93"/>
                <a:gd name="T33" fmla="*/ 0 h 93"/>
                <a:gd name="T34" fmla="*/ 14 w 93"/>
                <a:gd name="T35" fmla="*/ 1 h 93"/>
                <a:gd name="T36" fmla="*/ 16 w 93"/>
                <a:gd name="T37" fmla="*/ 6 h 93"/>
                <a:gd name="T38" fmla="*/ 16 w 93"/>
                <a:gd name="T39" fmla="*/ 53 h 93"/>
                <a:gd name="T40" fmla="*/ 19 w 93"/>
                <a:gd name="T41" fmla="*/ 64 h 93"/>
                <a:gd name="T42" fmla="*/ 24 w 93"/>
                <a:gd name="T43" fmla="*/ 73 h 93"/>
                <a:gd name="T44" fmla="*/ 33 w 93"/>
                <a:gd name="T45" fmla="*/ 79 h 93"/>
                <a:gd name="T46" fmla="*/ 46 w 93"/>
                <a:gd name="T47" fmla="*/ 80 h 93"/>
                <a:gd name="T48" fmla="*/ 51 w 93"/>
                <a:gd name="T49" fmla="*/ 80 h 93"/>
                <a:gd name="T50" fmla="*/ 63 w 93"/>
                <a:gd name="T51" fmla="*/ 76 h 93"/>
                <a:gd name="T52" fmla="*/ 71 w 93"/>
                <a:gd name="T53" fmla="*/ 69 h 93"/>
                <a:gd name="T54" fmla="*/ 77 w 93"/>
                <a:gd name="T55" fmla="*/ 58 h 93"/>
                <a:gd name="T56" fmla="*/ 77 w 93"/>
                <a:gd name="T57" fmla="*/ 6 h 93"/>
                <a:gd name="T58" fmla="*/ 78 w 93"/>
                <a:gd name="T59" fmla="*/ 4 h 93"/>
                <a:gd name="T60" fmla="*/ 81 w 93"/>
                <a:gd name="T61" fmla="*/ 0 h 93"/>
                <a:gd name="T62" fmla="*/ 85 w 93"/>
                <a:gd name="T63" fmla="*/ 0 h 93"/>
                <a:gd name="T64" fmla="*/ 90 w 93"/>
                <a:gd name="T65" fmla="*/ 1 h 93"/>
                <a:gd name="T66" fmla="*/ 93 w 93"/>
                <a:gd name="T6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93" y="85"/>
                  </a:moveTo>
                  <a:lnTo>
                    <a:pt x="93" y="85"/>
                  </a:lnTo>
                  <a:lnTo>
                    <a:pt x="93" y="87"/>
                  </a:lnTo>
                  <a:lnTo>
                    <a:pt x="91" y="90"/>
                  </a:lnTo>
                  <a:lnTo>
                    <a:pt x="88" y="91"/>
                  </a:lnTo>
                  <a:lnTo>
                    <a:pt x="85" y="92"/>
                  </a:lnTo>
                  <a:lnTo>
                    <a:pt x="85" y="92"/>
                  </a:lnTo>
                  <a:lnTo>
                    <a:pt x="81" y="91"/>
                  </a:lnTo>
                  <a:lnTo>
                    <a:pt x="80" y="90"/>
                  </a:lnTo>
                  <a:lnTo>
                    <a:pt x="78" y="87"/>
                  </a:lnTo>
                  <a:lnTo>
                    <a:pt x="77" y="85"/>
                  </a:lnTo>
                  <a:lnTo>
                    <a:pt x="77" y="75"/>
                  </a:lnTo>
                  <a:lnTo>
                    <a:pt x="77" y="75"/>
                  </a:lnTo>
                  <a:lnTo>
                    <a:pt x="71" y="83"/>
                  </a:lnTo>
                  <a:lnTo>
                    <a:pt x="63" y="87"/>
                  </a:lnTo>
                  <a:lnTo>
                    <a:pt x="53" y="91"/>
                  </a:lnTo>
                  <a:lnTo>
                    <a:pt x="47" y="92"/>
                  </a:lnTo>
                  <a:lnTo>
                    <a:pt x="41" y="93"/>
                  </a:lnTo>
                  <a:lnTo>
                    <a:pt x="41" y="93"/>
                  </a:lnTo>
                  <a:lnTo>
                    <a:pt x="31" y="92"/>
                  </a:lnTo>
                  <a:lnTo>
                    <a:pt x="24" y="90"/>
                  </a:lnTo>
                  <a:lnTo>
                    <a:pt x="17" y="87"/>
                  </a:lnTo>
                  <a:lnTo>
                    <a:pt x="11" y="83"/>
                  </a:lnTo>
                  <a:lnTo>
                    <a:pt x="6" y="78"/>
                  </a:lnTo>
                  <a:lnTo>
                    <a:pt x="3" y="72"/>
                  </a:lnTo>
                  <a:lnTo>
                    <a:pt x="1" y="64"/>
                  </a:lnTo>
                  <a:lnTo>
                    <a:pt x="0" y="57"/>
                  </a:lnTo>
                  <a:lnTo>
                    <a:pt x="0" y="6"/>
                  </a:lnTo>
                  <a:lnTo>
                    <a:pt x="0" y="6"/>
                  </a:lnTo>
                  <a:lnTo>
                    <a:pt x="1" y="4"/>
                  </a:lnTo>
                  <a:lnTo>
                    <a:pt x="3" y="1"/>
                  </a:lnTo>
                  <a:lnTo>
                    <a:pt x="4" y="0"/>
                  </a:lnTo>
                  <a:lnTo>
                    <a:pt x="9" y="0"/>
                  </a:lnTo>
                  <a:lnTo>
                    <a:pt x="9" y="0"/>
                  </a:lnTo>
                  <a:lnTo>
                    <a:pt x="11" y="0"/>
                  </a:lnTo>
                  <a:lnTo>
                    <a:pt x="14" y="1"/>
                  </a:lnTo>
                  <a:lnTo>
                    <a:pt x="16" y="4"/>
                  </a:lnTo>
                  <a:lnTo>
                    <a:pt x="16" y="6"/>
                  </a:lnTo>
                  <a:lnTo>
                    <a:pt x="16" y="53"/>
                  </a:lnTo>
                  <a:lnTo>
                    <a:pt x="16" y="53"/>
                  </a:lnTo>
                  <a:lnTo>
                    <a:pt x="17" y="60"/>
                  </a:lnTo>
                  <a:lnTo>
                    <a:pt x="19" y="64"/>
                  </a:lnTo>
                  <a:lnTo>
                    <a:pt x="20" y="69"/>
                  </a:lnTo>
                  <a:lnTo>
                    <a:pt x="24" y="73"/>
                  </a:lnTo>
                  <a:lnTo>
                    <a:pt x="29" y="76"/>
                  </a:lnTo>
                  <a:lnTo>
                    <a:pt x="33" y="79"/>
                  </a:lnTo>
                  <a:lnTo>
                    <a:pt x="38" y="80"/>
                  </a:lnTo>
                  <a:lnTo>
                    <a:pt x="46" y="80"/>
                  </a:lnTo>
                  <a:lnTo>
                    <a:pt x="46" y="80"/>
                  </a:lnTo>
                  <a:lnTo>
                    <a:pt x="51" y="80"/>
                  </a:lnTo>
                  <a:lnTo>
                    <a:pt x="58" y="79"/>
                  </a:lnTo>
                  <a:lnTo>
                    <a:pt x="63" y="76"/>
                  </a:lnTo>
                  <a:lnTo>
                    <a:pt x="68" y="73"/>
                  </a:lnTo>
                  <a:lnTo>
                    <a:pt x="71" y="69"/>
                  </a:lnTo>
                  <a:lnTo>
                    <a:pt x="74" y="64"/>
                  </a:lnTo>
                  <a:lnTo>
                    <a:pt x="77" y="58"/>
                  </a:lnTo>
                  <a:lnTo>
                    <a:pt x="77" y="52"/>
                  </a:lnTo>
                  <a:lnTo>
                    <a:pt x="77" y="6"/>
                  </a:lnTo>
                  <a:lnTo>
                    <a:pt x="77" y="6"/>
                  </a:lnTo>
                  <a:lnTo>
                    <a:pt x="78" y="4"/>
                  </a:lnTo>
                  <a:lnTo>
                    <a:pt x="80" y="1"/>
                  </a:lnTo>
                  <a:lnTo>
                    <a:pt x="81" y="0"/>
                  </a:lnTo>
                  <a:lnTo>
                    <a:pt x="85" y="0"/>
                  </a:lnTo>
                  <a:lnTo>
                    <a:pt x="85" y="0"/>
                  </a:lnTo>
                  <a:lnTo>
                    <a:pt x="88" y="0"/>
                  </a:lnTo>
                  <a:lnTo>
                    <a:pt x="90" y="1"/>
                  </a:lnTo>
                  <a:lnTo>
                    <a:pt x="93" y="4"/>
                  </a:lnTo>
                  <a:lnTo>
                    <a:pt x="93" y="6"/>
                  </a:lnTo>
                  <a:lnTo>
                    <a:pt x="93" y="85"/>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87"/>
            <p:cNvSpPr>
              <a:spLocks/>
            </p:cNvSpPr>
            <p:nvPr/>
          </p:nvSpPr>
          <p:spPr bwMode="auto">
            <a:xfrm>
              <a:off x="2411" y="1880"/>
              <a:ext cx="47" cy="94"/>
            </a:xfrm>
            <a:custGeom>
              <a:avLst/>
              <a:gdLst>
                <a:gd name="T0" fmla="*/ 0 w 96"/>
                <a:gd name="T1" fmla="*/ 47 h 94"/>
                <a:gd name="T2" fmla="*/ 0 w 96"/>
                <a:gd name="T3" fmla="*/ 37 h 94"/>
                <a:gd name="T4" fmla="*/ 9 w 96"/>
                <a:gd name="T5" fmla="*/ 21 h 94"/>
                <a:gd name="T6" fmla="*/ 23 w 96"/>
                <a:gd name="T7" fmla="*/ 8 h 94"/>
                <a:gd name="T8" fmla="*/ 43 w 96"/>
                <a:gd name="T9" fmla="*/ 1 h 94"/>
                <a:gd name="T10" fmla="*/ 54 w 96"/>
                <a:gd name="T11" fmla="*/ 0 h 94"/>
                <a:gd name="T12" fmla="*/ 77 w 96"/>
                <a:gd name="T13" fmla="*/ 4 h 94"/>
                <a:gd name="T14" fmla="*/ 93 w 96"/>
                <a:gd name="T15" fmla="*/ 13 h 94"/>
                <a:gd name="T16" fmla="*/ 94 w 96"/>
                <a:gd name="T17" fmla="*/ 14 h 94"/>
                <a:gd name="T18" fmla="*/ 96 w 96"/>
                <a:gd name="T19" fmla="*/ 18 h 94"/>
                <a:gd name="T20" fmla="*/ 93 w 96"/>
                <a:gd name="T21" fmla="*/ 22 h 94"/>
                <a:gd name="T22" fmla="*/ 88 w 96"/>
                <a:gd name="T23" fmla="*/ 24 h 94"/>
                <a:gd name="T24" fmla="*/ 86 w 96"/>
                <a:gd name="T25" fmla="*/ 24 h 94"/>
                <a:gd name="T26" fmla="*/ 83 w 96"/>
                <a:gd name="T27" fmla="*/ 23 h 94"/>
                <a:gd name="T28" fmla="*/ 70 w 96"/>
                <a:gd name="T29" fmla="*/ 14 h 94"/>
                <a:gd name="T30" fmla="*/ 54 w 96"/>
                <a:gd name="T31" fmla="*/ 12 h 94"/>
                <a:gd name="T32" fmla="*/ 46 w 96"/>
                <a:gd name="T33" fmla="*/ 12 h 94"/>
                <a:gd name="T34" fmla="*/ 33 w 96"/>
                <a:gd name="T35" fmla="*/ 18 h 94"/>
                <a:gd name="T36" fmla="*/ 23 w 96"/>
                <a:gd name="T37" fmla="*/ 27 h 94"/>
                <a:gd name="T38" fmla="*/ 17 w 96"/>
                <a:gd name="T39" fmla="*/ 40 h 94"/>
                <a:gd name="T40" fmla="*/ 16 w 96"/>
                <a:gd name="T41" fmla="*/ 47 h 94"/>
                <a:gd name="T42" fmla="*/ 17 w 96"/>
                <a:gd name="T43" fmla="*/ 54 h 94"/>
                <a:gd name="T44" fmla="*/ 23 w 96"/>
                <a:gd name="T45" fmla="*/ 67 h 94"/>
                <a:gd name="T46" fmla="*/ 33 w 96"/>
                <a:gd name="T47" fmla="*/ 76 h 94"/>
                <a:gd name="T48" fmla="*/ 47 w 96"/>
                <a:gd name="T49" fmla="*/ 81 h 94"/>
                <a:gd name="T50" fmla="*/ 54 w 96"/>
                <a:gd name="T51" fmla="*/ 82 h 94"/>
                <a:gd name="T52" fmla="*/ 71 w 96"/>
                <a:gd name="T53" fmla="*/ 79 h 94"/>
                <a:gd name="T54" fmla="*/ 84 w 96"/>
                <a:gd name="T55" fmla="*/ 71 h 94"/>
                <a:gd name="T56" fmla="*/ 87 w 96"/>
                <a:gd name="T57" fmla="*/ 70 h 94"/>
                <a:gd name="T58" fmla="*/ 88 w 96"/>
                <a:gd name="T59" fmla="*/ 69 h 94"/>
                <a:gd name="T60" fmla="*/ 94 w 96"/>
                <a:gd name="T61" fmla="*/ 71 h 94"/>
                <a:gd name="T62" fmla="*/ 96 w 96"/>
                <a:gd name="T63" fmla="*/ 75 h 94"/>
                <a:gd name="T64" fmla="*/ 96 w 96"/>
                <a:gd name="T65" fmla="*/ 77 h 94"/>
                <a:gd name="T66" fmla="*/ 94 w 96"/>
                <a:gd name="T67" fmla="*/ 80 h 94"/>
                <a:gd name="T68" fmla="*/ 77 w 96"/>
                <a:gd name="T69" fmla="*/ 90 h 94"/>
                <a:gd name="T70" fmla="*/ 54 w 96"/>
                <a:gd name="T71" fmla="*/ 94 h 94"/>
                <a:gd name="T72" fmla="*/ 43 w 96"/>
                <a:gd name="T73" fmla="*/ 93 h 94"/>
                <a:gd name="T74" fmla="*/ 23 w 96"/>
                <a:gd name="T75" fmla="*/ 86 h 94"/>
                <a:gd name="T76" fmla="*/ 9 w 96"/>
                <a:gd name="T77" fmla="*/ 73 h 94"/>
                <a:gd name="T78" fmla="*/ 0 w 96"/>
                <a:gd name="T79" fmla="*/ 57 h 94"/>
                <a:gd name="T80" fmla="*/ 0 w 96"/>
                <a:gd name="T8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94">
                  <a:moveTo>
                    <a:pt x="0" y="47"/>
                  </a:moveTo>
                  <a:lnTo>
                    <a:pt x="0" y="47"/>
                  </a:lnTo>
                  <a:lnTo>
                    <a:pt x="0" y="47"/>
                  </a:lnTo>
                  <a:lnTo>
                    <a:pt x="0" y="37"/>
                  </a:lnTo>
                  <a:lnTo>
                    <a:pt x="4" y="29"/>
                  </a:lnTo>
                  <a:lnTo>
                    <a:pt x="9" y="21"/>
                  </a:lnTo>
                  <a:lnTo>
                    <a:pt x="16" y="14"/>
                  </a:lnTo>
                  <a:lnTo>
                    <a:pt x="23" y="8"/>
                  </a:lnTo>
                  <a:lnTo>
                    <a:pt x="33" y="4"/>
                  </a:lnTo>
                  <a:lnTo>
                    <a:pt x="43" y="1"/>
                  </a:lnTo>
                  <a:lnTo>
                    <a:pt x="54" y="0"/>
                  </a:lnTo>
                  <a:lnTo>
                    <a:pt x="54" y="0"/>
                  </a:lnTo>
                  <a:lnTo>
                    <a:pt x="66" y="1"/>
                  </a:lnTo>
                  <a:lnTo>
                    <a:pt x="77" y="4"/>
                  </a:lnTo>
                  <a:lnTo>
                    <a:pt x="86" y="8"/>
                  </a:lnTo>
                  <a:lnTo>
                    <a:pt x="93" y="13"/>
                  </a:lnTo>
                  <a:lnTo>
                    <a:pt x="93" y="13"/>
                  </a:lnTo>
                  <a:lnTo>
                    <a:pt x="94" y="14"/>
                  </a:lnTo>
                  <a:lnTo>
                    <a:pt x="96" y="18"/>
                  </a:lnTo>
                  <a:lnTo>
                    <a:pt x="96" y="18"/>
                  </a:lnTo>
                  <a:lnTo>
                    <a:pt x="96" y="21"/>
                  </a:lnTo>
                  <a:lnTo>
                    <a:pt x="93" y="22"/>
                  </a:lnTo>
                  <a:lnTo>
                    <a:pt x="91" y="24"/>
                  </a:lnTo>
                  <a:lnTo>
                    <a:pt x="88" y="24"/>
                  </a:lnTo>
                  <a:lnTo>
                    <a:pt x="88" y="24"/>
                  </a:lnTo>
                  <a:lnTo>
                    <a:pt x="86" y="24"/>
                  </a:lnTo>
                  <a:lnTo>
                    <a:pt x="83" y="23"/>
                  </a:lnTo>
                  <a:lnTo>
                    <a:pt x="83" y="23"/>
                  </a:lnTo>
                  <a:lnTo>
                    <a:pt x="77" y="18"/>
                  </a:lnTo>
                  <a:lnTo>
                    <a:pt x="70" y="14"/>
                  </a:lnTo>
                  <a:lnTo>
                    <a:pt x="63" y="12"/>
                  </a:lnTo>
                  <a:lnTo>
                    <a:pt x="54" y="12"/>
                  </a:lnTo>
                  <a:lnTo>
                    <a:pt x="54" y="12"/>
                  </a:lnTo>
                  <a:lnTo>
                    <a:pt x="46" y="12"/>
                  </a:lnTo>
                  <a:lnTo>
                    <a:pt x="39" y="14"/>
                  </a:lnTo>
                  <a:lnTo>
                    <a:pt x="33" y="18"/>
                  </a:lnTo>
                  <a:lnTo>
                    <a:pt x="27" y="22"/>
                  </a:lnTo>
                  <a:lnTo>
                    <a:pt x="23" y="27"/>
                  </a:lnTo>
                  <a:lnTo>
                    <a:pt x="19" y="33"/>
                  </a:lnTo>
                  <a:lnTo>
                    <a:pt x="17" y="40"/>
                  </a:lnTo>
                  <a:lnTo>
                    <a:pt x="16" y="47"/>
                  </a:lnTo>
                  <a:lnTo>
                    <a:pt x="16" y="47"/>
                  </a:lnTo>
                  <a:lnTo>
                    <a:pt x="16" y="47"/>
                  </a:lnTo>
                  <a:lnTo>
                    <a:pt x="17" y="54"/>
                  </a:lnTo>
                  <a:lnTo>
                    <a:pt x="19" y="61"/>
                  </a:lnTo>
                  <a:lnTo>
                    <a:pt x="23" y="67"/>
                  </a:lnTo>
                  <a:lnTo>
                    <a:pt x="27" y="71"/>
                  </a:lnTo>
                  <a:lnTo>
                    <a:pt x="33" y="76"/>
                  </a:lnTo>
                  <a:lnTo>
                    <a:pt x="40" y="80"/>
                  </a:lnTo>
                  <a:lnTo>
                    <a:pt x="47" y="81"/>
                  </a:lnTo>
                  <a:lnTo>
                    <a:pt x="54" y="82"/>
                  </a:lnTo>
                  <a:lnTo>
                    <a:pt x="54" y="82"/>
                  </a:lnTo>
                  <a:lnTo>
                    <a:pt x="64" y="81"/>
                  </a:lnTo>
                  <a:lnTo>
                    <a:pt x="71" y="79"/>
                  </a:lnTo>
                  <a:lnTo>
                    <a:pt x="78" y="75"/>
                  </a:lnTo>
                  <a:lnTo>
                    <a:pt x="84" y="71"/>
                  </a:lnTo>
                  <a:lnTo>
                    <a:pt x="84" y="71"/>
                  </a:lnTo>
                  <a:lnTo>
                    <a:pt x="87" y="70"/>
                  </a:lnTo>
                  <a:lnTo>
                    <a:pt x="88" y="69"/>
                  </a:lnTo>
                  <a:lnTo>
                    <a:pt x="88" y="69"/>
                  </a:lnTo>
                  <a:lnTo>
                    <a:pt x="91" y="70"/>
                  </a:lnTo>
                  <a:lnTo>
                    <a:pt x="94" y="71"/>
                  </a:lnTo>
                  <a:lnTo>
                    <a:pt x="96" y="73"/>
                  </a:lnTo>
                  <a:lnTo>
                    <a:pt x="96" y="75"/>
                  </a:lnTo>
                  <a:lnTo>
                    <a:pt x="96" y="75"/>
                  </a:lnTo>
                  <a:lnTo>
                    <a:pt x="96" y="77"/>
                  </a:lnTo>
                  <a:lnTo>
                    <a:pt x="94" y="80"/>
                  </a:lnTo>
                  <a:lnTo>
                    <a:pt x="94" y="80"/>
                  </a:lnTo>
                  <a:lnTo>
                    <a:pt x="86" y="86"/>
                  </a:lnTo>
                  <a:lnTo>
                    <a:pt x="77" y="90"/>
                  </a:lnTo>
                  <a:lnTo>
                    <a:pt x="67" y="93"/>
                  </a:lnTo>
                  <a:lnTo>
                    <a:pt x="54" y="94"/>
                  </a:lnTo>
                  <a:lnTo>
                    <a:pt x="54" y="94"/>
                  </a:lnTo>
                  <a:lnTo>
                    <a:pt x="43" y="93"/>
                  </a:lnTo>
                  <a:lnTo>
                    <a:pt x="33" y="91"/>
                  </a:lnTo>
                  <a:lnTo>
                    <a:pt x="23" y="86"/>
                  </a:lnTo>
                  <a:lnTo>
                    <a:pt x="16" y="80"/>
                  </a:lnTo>
                  <a:lnTo>
                    <a:pt x="9" y="73"/>
                  </a:lnTo>
                  <a:lnTo>
                    <a:pt x="4" y="65"/>
                  </a:lnTo>
                  <a:lnTo>
                    <a:pt x="0" y="57"/>
                  </a:lnTo>
                  <a:lnTo>
                    <a:pt x="0" y="47"/>
                  </a:lnTo>
                  <a:lnTo>
                    <a:pt x="0"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88"/>
            <p:cNvSpPr>
              <a:spLocks/>
            </p:cNvSpPr>
            <p:nvPr/>
          </p:nvSpPr>
          <p:spPr bwMode="auto">
            <a:xfrm>
              <a:off x="2467" y="1853"/>
              <a:ext cx="33" cy="120"/>
            </a:xfrm>
            <a:custGeom>
              <a:avLst/>
              <a:gdLst>
                <a:gd name="T0" fmla="*/ 15 w 67"/>
                <a:gd name="T1" fmla="*/ 40 h 120"/>
                <a:gd name="T2" fmla="*/ 7 w 67"/>
                <a:gd name="T3" fmla="*/ 40 h 120"/>
                <a:gd name="T4" fmla="*/ 3 w 67"/>
                <a:gd name="T5" fmla="*/ 39 h 120"/>
                <a:gd name="T6" fmla="*/ 0 w 67"/>
                <a:gd name="T7" fmla="*/ 34 h 120"/>
                <a:gd name="T8" fmla="*/ 1 w 67"/>
                <a:gd name="T9" fmla="*/ 33 h 120"/>
                <a:gd name="T10" fmla="*/ 4 w 67"/>
                <a:gd name="T11" fmla="*/ 29 h 120"/>
                <a:gd name="T12" fmla="*/ 15 w 67"/>
                <a:gd name="T13" fmla="*/ 29 h 120"/>
                <a:gd name="T14" fmla="*/ 15 w 67"/>
                <a:gd name="T15" fmla="*/ 8 h 120"/>
                <a:gd name="T16" fmla="*/ 18 w 67"/>
                <a:gd name="T17" fmla="*/ 3 h 120"/>
                <a:gd name="T18" fmla="*/ 24 w 67"/>
                <a:gd name="T19" fmla="*/ 0 h 120"/>
                <a:gd name="T20" fmla="*/ 27 w 67"/>
                <a:gd name="T21" fmla="*/ 1 h 120"/>
                <a:gd name="T22" fmla="*/ 31 w 67"/>
                <a:gd name="T23" fmla="*/ 5 h 120"/>
                <a:gd name="T24" fmla="*/ 31 w 67"/>
                <a:gd name="T25" fmla="*/ 29 h 120"/>
                <a:gd name="T26" fmla="*/ 60 w 67"/>
                <a:gd name="T27" fmla="*/ 29 h 120"/>
                <a:gd name="T28" fmla="*/ 64 w 67"/>
                <a:gd name="T29" fmla="*/ 31 h 120"/>
                <a:gd name="T30" fmla="*/ 67 w 67"/>
                <a:gd name="T31" fmla="*/ 34 h 120"/>
                <a:gd name="T32" fmla="*/ 65 w 67"/>
                <a:gd name="T33" fmla="*/ 37 h 120"/>
                <a:gd name="T34" fmla="*/ 62 w 67"/>
                <a:gd name="T35" fmla="*/ 40 h 120"/>
                <a:gd name="T36" fmla="*/ 31 w 67"/>
                <a:gd name="T37" fmla="*/ 40 h 120"/>
                <a:gd name="T38" fmla="*/ 31 w 67"/>
                <a:gd name="T39" fmla="*/ 94 h 120"/>
                <a:gd name="T40" fmla="*/ 37 w 67"/>
                <a:gd name="T41" fmla="*/ 104 h 120"/>
                <a:gd name="T42" fmla="*/ 50 w 67"/>
                <a:gd name="T43" fmla="*/ 108 h 120"/>
                <a:gd name="T44" fmla="*/ 55 w 67"/>
                <a:gd name="T45" fmla="*/ 108 h 120"/>
                <a:gd name="T46" fmla="*/ 60 w 67"/>
                <a:gd name="T47" fmla="*/ 107 h 120"/>
                <a:gd name="T48" fmla="*/ 64 w 67"/>
                <a:gd name="T49" fmla="*/ 109 h 120"/>
                <a:gd name="T50" fmla="*/ 65 w 67"/>
                <a:gd name="T51" fmla="*/ 113 h 120"/>
                <a:gd name="T52" fmla="*/ 65 w 67"/>
                <a:gd name="T53" fmla="*/ 117 h 120"/>
                <a:gd name="T54" fmla="*/ 61 w 67"/>
                <a:gd name="T55" fmla="*/ 118 h 120"/>
                <a:gd name="T56" fmla="*/ 45 w 67"/>
                <a:gd name="T57" fmla="*/ 120 h 120"/>
                <a:gd name="T58" fmla="*/ 40 w 67"/>
                <a:gd name="T59" fmla="*/ 120 h 120"/>
                <a:gd name="T60" fmla="*/ 28 w 67"/>
                <a:gd name="T61" fmla="*/ 118 h 120"/>
                <a:gd name="T62" fmla="*/ 21 w 67"/>
                <a:gd name="T63" fmla="*/ 112 h 120"/>
                <a:gd name="T64" fmla="*/ 17 w 67"/>
                <a:gd name="T65" fmla="*/ 101 h 120"/>
                <a:gd name="T66" fmla="*/ 15 w 67"/>
                <a:gd name="T6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120">
                  <a:moveTo>
                    <a:pt x="15" y="95"/>
                  </a:moveTo>
                  <a:lnTo>
                    <a:pt x="15" y="40"/>
                  </a:lnTo>
                  <a:lnTo>
                    <a:pt x="7" y="40"/>
                  </a:lnTo>
                  <a:lnTo>
                    <a:pt x="7" y="40"/>
                  </a:lnTo>
                  <a:lnTo>
                    <a:pt x="4" y="40"/>
                  </a:lnTo>
                  <a:lnTo>
                    <a:pt x="3" y="39"/>
                  </a:lnTo>
                  <a:lnTo>
                    <a:pt x="1" y="37"/>
                  </a:lnTo>
                  <a:lnTo>
                    <a:pt x="0" y="34"/>
                  </a:lnTo>
                  <a:lnTo>
                    <a:pt x="0" y="34"/>
                  </a:lnTo>
                  <a:lnTo>
                    <a:pt x="1" y="33"/>
                  </a:lnTo>
                  <a:lnTo>
                    <a:pt x="3" y="31"/>
                  </a:lnTo>
                  <a:lnTo>
                    <a:pt x="4" y="29"/>
                  </a:lnTo>
                  <a:lnTo>
                    <a:pt x="7" y="29"/>
                  </a:lnTo>
                  <a:lnTo>
                    <a:pt x="15" y="29"/>
                  </a:lnTo>
                  <a:lnTo>
                    <a:pt x="15" y="8"/>
                  </a:lnTo>
                  <a:lnTo>
                    <a:pt x="15" y="8"/>
                  </a:lnTo>
                  <a:lnTo>
                    <a:pt x="17" y="5"/>
                  </a:lnTo>
                  <a:lnTo>
                    <a:pt x="18" y="3"/>
                  </a:lnTo>
                  <a:lnTo>
                    <a:pt x="21" y="1"/>
                  </a:lnTo>
                  <a:lnTo>
                    <a:pt x="24" y="0"/>
                  </a:lnTo>
                  <a:lnTo>
                    <a:pt x="24" y="0"/>
                  </a:lnTo>
                  <a:lnTo>
                    <a:pt x="27" y="1"/>
                  </a:lnTo>
                  <a:lnTo>
                    <a:pt x="30" y="3"/>
                  </a:lnTo>
                  <a:lnTo>
                    <a:pt x="31" y="5"/>
                  </a:lnTo>
                  <a:lnTo>
                    <a:pt x="31" y="8"/>
                  </a:lnTo>
                  <a:lnTo>
                    <a:pt x="31" y="29"/>
                  </a:lnTo>
                  <a:lnTo>
                    <a:pt x="60" y="29"/>
                  </a:lnTo>
                  <a:lnTo>
                    <a:pt x="60" y="29"/>
                  </a:lnTo>
                  <a:lnTo>
                    <a:pt x="62" y="29"/>
                  </a:lnTo>
                  <a:lnTo>
                    <a:pt x="64" y="31"/>
                  </a:lnTo>
                  <a:lnTo>
                    <a:pt x="65" y="33"/>
                  </a:lnTo>
                  <a:lnTo>
                    <a:pt x="67" y="34"/>
                  </a:lnTo>
                  <a:lnTo>
                    <a:pt x="67" y="34"/>
                  </a:lnTo>
                  <a:lnTo>
                    <a:pt x="65" y="37"/>
                  </a:lnTo>
                  <a:lnTo>
                    <a:pt x="64" y="39"/>
                  </a:lnTo>
                  <a:lnTo>
                    <a:pt x="62" y="40"/>
                  </a:lnTo>
                  <a:lnTo>
                    <a:pt x="60" y="40"/>
                  </a:lnTo>
                  <a:lnTo>
                    <a:pt x="31" y="40"/>
                  </a:lnTo>
                  <a:lnTo>
                    <a:pt x="31" y="94"/>
                  </a:lnTo>
                  <a:lnTo>
                    <a:pt x="31" y="94"/>
                  </a:lnTo>
                  <a:lnTo>
                    <a:pt x="32" y="101"/>
                  </a:lnTo>
                  <a:lnTo>
                    <a:pt x="37" y="104"/>
                  </a:lnTo>
                  <a:lnTo>
                    <a:pt x="42" y="108"/>
                  </a:lnTo>
                  <a:lnTo>
                    <a:pt x="50" y="108"/>
                  </a:lnTo>
                  <a:lnTo>
                    <a:pt x="50" y="108"/>
                  </a:lnTo>
                  <a:lnTo>
                    <a:pt x="55" y="108"/>
                  </a:lnTo>
                  <a:lnTo>
                    <a:pt x="60" y="107"/>
                  </a:lnTo>
                  <a:lnTo>
                    <a:pt x="60" y="107"/>
                  </a:lnTo>
                  <a:lnTo>
                    <a:pt x="62" y="108"/>
                  </a:lnTo>
                  <a:lnTo>
                    <a:pt x="64" y="109"/>
                  </a:lnTo>
                  <a:lnTo>
                    <a:pt x="65" y="111"/>
                  </a:lnTo>
                  <a:lnTo>
                    <a:pt x="65" y="113"/>
                  </a:lnTo>
                  <a:lnTo>
                    <a:pt x="65" y="113"/>
                  </a:lnTo>
                  <a:lnTo>
                    <a:pt x="65" y="117"/>
                  </a:lnTo>
                  <a:lnTo>
                    <a:pt x="61" y="118"/>
                  </a:lnTo>
                  <a:lnTo>
                    <a:pt x="61" y="118"/>
                  </a:lnTo>
                  <a:lnTo>
                    <a:pt x="54" y="120"/>
                  </a:lnTo>
                  <a:lnTo>
                    <a:pt x="45" y="120"/>
                  </a:lnTo>
                  <a:lnTo>
                    <a:pt x="45" y="120"/>
                  </a:lnTo>
                  <a:lnTo>
                    <a:pt x="40" y="120"/>
                  </a:lnTo>
                  <a:lnTo>
                    <a:pt x="34" y="119"/>
                  </a:lnTo>
                  <a:lnTo>
                    <a:pt x="28" y="118"/>
                  </a:lnTo>
                  <a:lnTo>
                    <a:pt x="24" y="114"/>
                  </a:lnTo>
                  <a:lnTo>
                    <a:pt x="21" y="112"/>
                  </a:lnTo>
                  <a:lnTo>
                    <a:pt x="18" y="107"/>
                  </a:lnTo>
                  <a:lnTo>
                    <a:pt x="17" y="101"/>
                  </a:lnTo>
                  <a:lnTo>
                    <a:pt x="15" y="95"/>
                  </a:lnTo>
                  <a:lnTo>
                    <a:pt x="15" y="95"/>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89"/>
            <p:cNvSpPr>
              <a:spLocks noEditPoints="1"/>
            </p:cNvSpPr>
            <p:nvPr/>
          </p:nvSpPr>
          <p:spPr bwMode="auto">
            <a:xfrm>
              <a:off x="2513" y="1846"/>
              <a:ext cx="9" cy="127"/>
            </a:xfrm>
            <a:custGeom>
              <a:avLst/>
              <a:gdLst>
                <a:gd name="T0" fmla="*/ 0 w 19"/>
                <a:gd name="T1" fmla="*/ 7 h 127"/>
                <a:gd name="T2" fmla="*/ 0 w 19"/>
                <a:gd name="T3" fmla="*/ 7 h 127"/>
                <a:gd name="T4" fmla="*/ 2 w 19"/>
                <a:gd name="T5" fmla="*/ 5 h 127"/>
                <a:gd name="T6" fmla="*/ 3 w 19"/>
                <a:gd name="T7" fmla="*/ 2 h 127"/>
                <a:gd name="T8" fmla="*/ 6 w 19"/>
                <a:gd name="T9" fmla="*/ 1 h 127"/>
                <a:gd name="T10" fmla="*/ 10 w 19"/>
                <a:gd name="T11" fmla="*/ 0 h 127"/>
                <a:gd name="T12" fmla="*/ 10 w 19"/>
                <a:gd name="T13" fmla="*/ 0 h 127"/>
                <a:gd name="T14" fmla="*/ 13 w 19"/>
                <a:gd name="T15" fmla="*/ 1 h 127"/>
                <a:gd name="T16" fmla="*/ 17 w 19"/>
                <a:gd name="T17" fmla="*/ 2 h 127"/>
                <a:gd name="T18" fmla="*/ 19 w 19"/>
                <a:gd name="T19" fmla="*/ 5 h 127"/>
                <a:gd name="T20" fmla="*/ 19 w 19"/>
                <a:gd name="T21" fmla="*/ 7 h 127"/>
                <a:gd name="T22" fmla="*/ 19 w 19"/>
                <a:gd name="T23" fmla="*/ 10 h 127"/>
                <a:gd name="T24" fmla="*/ 19 w 19"/>
                <a:gd name="T25" fmla="*/ 10 h 127"/>
                <a:gd name="T26" fmla="*/ 19 w 19"/>
                <a:gd name="T27" fmla="*/ 12 h 127"/>
                <a:gd name="T28" fmla="*/ 17 w 19"/>
                <a:gd name="T29" fmla="*/ 15 h 127"/>
                <a:gd name="T30" fmla="*/ 13 w 19"/>
                <a:gd name="T31" fmla="*/ 17 h 127"/>
                <a:gd name="T32" fmla="*/ 10 w 19"/>
                <a:gd name="T33" fmla="*/ 17 h 127"/>
                <a:gd name="T34" fmla="*/ 10 w 19"/>
                <a:gd name="T35" fmla="*/ 17 h 127"/>
                <a:gd name="T36" fmla="*/ 6 w 19"/>
                <a:gd name="T37" fmla="*/ 17 h 127"/>
                <a:gd name="T38" fmla="*/ 3 w 19"/>
                <a:gd name="T39" fmla="*/ 15 h 127"/>
                <a:gd name="T40" fmla="*/ 2 w 19"/>
                <a:gd name="T41" fmla="*/ 12 h 127"/>
                <a:gd name="T42" fmla="*/ 0 w 19"/>
                <a:gd name="T43" fmla="*/ 10 h 127"/>
                <a:gd name="T44" fmla="*/ 0 w 19"/>
                <a:gd name="T45" fmla="*/ 7 h 127"/>
                <a:gd name="T46" fmla="*/ 2 w 19"/>
                <a:gd name="T47" fmla="*/ 41 h 127"/>
                <a:gd name="T48" fmla="*/ 2 w 19"/>
                <a:gd name="T49" fmla="*/ 41 h 127"/>
                <a:gd name="T50" fmla="*/ 3 w 19"/>
                <a:gd name="T51" fmla="*/ 39 h 127"/>
                <a:gd name="T52" fmla="*/ 5 w 19"/>
                <a:gd name="T53" fmla="*/ 36 h 127"/>
                <a:gd name="T54" fmla="*/ 7 w 19"/>
                <a:gd name="T55" fmla="*/ 35 h 127"/>
                <a:gd name="T56" fmla="*/ 10 w 19"/>
                <a:gd name="T57" fmla="*/ 35 h 127"/>
                <a:gd name="T58" fmla="*/ 10 w 19"/>
                <a:gd name="T59" fmla="*/ 35 h 127"/>
                <a:gd name="T60" fmla="*/ 13 w 19"/>
                <a:gd name="T61" fmla="*/ 35 h 127"/>
                <a:gd name="T62" fmla="*/ 16 w 19"/>
                <a:gd name="T63" fmla="*/ 36 h 127"/>
                <a:gd name="T64" fmla="*/ 17 w 19"/>
                <a:gd name="T65" fmla="*/ 39 h 127"/>
                <a:gd name="T66" fmla="*/ 17 w 19"/>
                <a:gd name="T67" fmla="*/ 41 h 127"/>
                <a:gd name="T68" fmla="*/ 17 w 19"/>
                <a:gd name="T69" fmla="*/ 120 h 127"/>
                <a:gd name="T70" fmla="*/ 17 w 19"/>
                <a:gd name="T71" fmla="*/ 120 h 127"/>
                <a:gd name="T72" fmla="*/ 17 w 19"/>
                <a:gd name="T73" fmla="*/ 122 h 127"/>
                <a:gd name="T74" fmla="*/ 16 w 19"/>
                <a:gd name="T75" fmla="*/ 125 h 127"/>
                <a:gd name="T76" fmla="*/ 13 w 19"/>
                <a:gd name="T77" fmla="*/ 126 h 127"/>
                <a:gd name="T78" fmla="*/ 10 w 19"/>
                <a:gd name="T79" fmla="*/ 127 h 127"/>
                <a:gd name="T80" fmla="*/ 10 w 19"/>
                <a:gd name="T81" fmla="*/ 127 h 127"/>
                <a:gd name="T82" fmla="*/ 7 w 19"/>
                <a:gd name="T83" fmla="*/ 126 h 127"/>
                <a:gd name="T84" fmla="*/ 5 w 19"/>
                <a:gd name="T85" fmla="*/ 125 h 127"/>
                <a:gd name="T86" fmla="*/ 3 w 19"/>
                <a:gd name="T87" fmla="*/ 122 h 127"/>
                <a:gd name="T88" fmla="*/ 2 w 19"/>
                <a:gd name="T89" fmla="*/ 120 h 127"/>
                <a:gd name="T90" fmla="*/ 2 w 19"/>
                <a:gd name="T91" fmla="*/ 4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127">
                  <a:moveTo>
                    <a:pt x="0" y="7"/>
                  </a:moveTo>
                  <a:lnTo>
                    <a:pt x="0" y="7"/>
                  </a:lnTo>
                  <a:lnTo>
                    <a:pt x="2" y="5"/>
                  </a:lnTo>
                  <a:lnTo>
                    <a:pt x="3" y="2"/>
                  </a:lnTo>
                  <a:lnTo>
                    <a:pt x="6" y="1"/>
                  </a:lnTo>
                  <a:lnTo>
                    <a:pt x="10" y="0"/>
                  </a:lnTo>
                  <a:lnTo>
                    <a:pt x="10" y="0"/>
                  </a:lnTo>
                  <a:lnTo>
                    <a:pt x="13" y="1"/>
                  </a:lnTo>
                  <a:lnTo>
                    <a:pt x="17" y="2"/>
                  </a:lnTo>
                  <a:lnTo>
                    <a:pt x="19" y="5"/>
                  </a:lnTo>
                  <a:lnTo>
                    <a:pt x="19" y="7"/>
                  </a:lnTo>
                  <a:lnTo>
                    <a:pt x="19" y="10"/>
                  </a:lnTo>
                  <a:lnTo>
                    <a:pt x="19" y="10"/>
                  </a:lnTo>
                  <a:lnTo>
                    <a:pt x="19" y="12"/>
                  </a:lnTo>
                  <a:lnTo>
                    <a:pt x="17" y="15"/>
                  </a:lnTo>
                  <a:lnTo>
                    <a:pt x="13" y="17"/>
                  </a:lnTo>
                  <a:lnTo>
                    <a:pt x="10" y="17"/>
                  </a:lnTo>
                  <a:lnTo>
                    <a:pt x="10" y="17"/>
                  </a:lnTo>
                  <a:lnTo>
                    <a:pt x="6" y="17"/>
                  </a:lnTo>
                  <a:lnTo>
                    <a:pt x="3" y="15"/>
                  </a:lnTo>
                  <a:lnTo>
                    <a:pt x="2" y="12"/>
                  </a:lnTo>
                  <a:lnTo>
                    <a:pt x="0" y="10"/>
                  </a:lnTo>
                  <a:lnTo>
                    <a:pt x="0" y="7"/>
                  </a:lnTo>
                  <a:close/>
                  <a:moveTo>
                    <a:pt x="2" y="41"/>
                  </a:moveTo>
                  <a:lnTo>
                    <a:pt x="2" y="41"/>
                  </a:lnTo>
                  <a:lnTo>
                    <a:pt x="3" y="39"/>
                  </a:lnTo>
                  <a:lnTo>
                    <a:pt x="5" y="36"/>
                  </a:lnTo>
                  <a:lnTo>
                    <a:pt x="7" y="35"/>
                  </a:lnTo>
                  <a:lnTo>
                    <a:pt x="10" y="35"/>
                  </a:lnTo>
                  <a:lnTo>
                    <a:pt x="10" y="35"/>
                  </a:lnTo>
                  <a:lnTo>
                    <a:pt x="13" y="35"/>
                  </a:lnTo>
                  <a:lnTo>
                    <a:pt x="16" y="36"/>
                  </a:lnTo>
                  <a:lnTo>
                    <a:pt x="17" y="39"/>
                  </a:lnTo>
                  <a:lnTo>
                    <a:pt x="17" y="41"/>
                  </a:lnTo>
                  <a:lnTo>
                    <a:pt x="17" y="120"/>
                  </a:lnTo>
                  <a:lnTo>
                    <a:pt x="17" y="120"/>
                  </a:lnTo>
                  <a:lnTo>
                    <a:pt x="17" y="122"/>
                  </a:lnTo>
                  <a:lnTo>
                    <a:pt x="16" y="125"/>
                  </a:lnTo>
                  <a:lnTo>
                    <a:pt x="13" y="126"/>
                  </a:lnTo>
                  <a:lnTo>
                    <a:pt x="10" y="127"/>
                  </a:lnTo>
                  <a:lnTo>
                    <a:pt x="10" y="127"/>
                  </a:lnTo>
                  <a:lnTo>
                    <a:pt x="7" y="126"/>
                  </a:lnTo>
                  <a:lnTo>
                    <a:pt x="5" y="125"/>
                  </a:lnTo>
                  <a:lnTo>
                    <a:pt x="3" y="122"/>
                  </a:lnTo>
                  <a:lnTo>
                    <a:pt x="2" y="120"/>
                  </a:lnTo>
                  <a:lnTo>
                    <a:pt x="2" y="4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90"/>
            <p:cNvSpPr>
              <a:spLocks noEditPoints="1"/>
            </p:cNvSpPr>
            <p:nvPr/>
          </p:nvSpPr>
          <p:spPr bwMode="auto">
            <a:xfrm>
              <a:off x="2537" y="1880"/>
              <a:ext cx="55" cy="94"/>
            </a:xfrm>
            <a:custGeom>
              <a:avLst/>
              <a:gdLst>
                <a:gd name="T0" fmla="*/ 0 w 109"/>
                <a:gd name="T1" fmla="*/ 47 h 94"/>
                <a:gd name="T2" fmla="*/ 0 w 109"/>
                <a:gd name="T3" fmla="*/ 37 h 94"/>
                <a:gd name="T4" fmla="*/ 8 w 109"/>
                <a:gd name="T5" fmla="*/ 21 h 94"/>
                <a:gd name="T6" fmla="*/ 23 w 109"/>
                <a:gd name="T7" fmla="*/ 8 h 94"/>
                <a:gd name="T8" fmla="*/ 42 w 109"/>
                <a:gd name="T9" fmla="*/ 1 h 94"/>
                <a:gd name="T10" fmla="*/ 54 w 109"/>
                <a:gd name="T11" fmla="*/ 0 h 94"/>
                <a:gd name="T12" fmla="*/ 77 w 109"/>
                <a:gd name="T13" fmla="*/ 4 h 94"/>
                <a:gd name="T14" fmla="*/ 94 w 109"/>
                <a:gd name="T15" fmla="*/ 13 h 94"/>
                <a:gd name="T16" fmla="*/ 105 w 109"/>
                <a:gd name="T17" fmla="*/ 29 h 94"/>
                <a:gd name="T18" fmla="*/ 109 w 109"/>
                <a:gd name="T19" fmla="*/ 47 h 94"/>
                <a:gd name="T20" fmla="*/ 109 w 109"/>
                <a:gd name="T21" fmla="*/ 47 h 94"/>
                <a:gd name="T22" fmla="*/ 105 w 109"/>
                <a:gd name="T23" fmla="*/ 65 h 94"/>
                <a:gd name="T24" fmla="*/ 94 w 109"/>
                <a:gd name="T25" fmla="*/ 80 h 94"/>
                <a:gd name="T26" fmla="*/ 77 w 109"/>
                <a:gd name="T27" fmla="*/ 91 h 94"/>
                <a:gd name="T28" fmla="*/ 54 w 109"/>
                <a:gd name="T29" fmla="*/ 94 h 94"/>
                <a:gd name="T30" fmla="*/ 42 w 109"/>
                <a:gd name="T31" fmla="*/ 93 h 94"/>
                <a:gd name="T32" fmla="*/ 23 w 109"/>
                <a:gd name="T33" fmla="*/ 86 h 94"/>
                <a:gd name="T34" fmla="*/ 8 w 109"/>
                <a:gd name="T35" fmla="*/ 74 h 94"/>
                <a:gd name="T36" fmla="*/ 0 w 109"/>
                <a:gd name="T37" fmla="*/ 57 h 94"/>
                <a:gd name="T38" fmla="*/ 0 w 109"/>
                <a:gd name="T39" fmla="*/ 47 h 94"/>
                <a:gd name="T40" fmla="*/ 94 w 109"/>
                <a:gd name="T41" fmla="*/ 47 h 94"/>
                <a:gd name="T42" fmla="*/ 92 w 109"/>
                <a:gd name="T43" fmla="*/ 40 h 94"/>
                <a:gd name="T44" fmla="*/ 87 w 109"/>
                <a:gd name="T45" fmla="*/ 28 h 94"/>
                <a:gd name="T46" fmla="*/ 77 w 109"/>
                <a:gd name="T47" fmla="*/ 18 h 94"/>
                <a:gd name="T48" fmla="*/ 62 w 109"/>
                <a:gd name="T49" fmla="*/ 12 h 94"/>
                <a:gd name="T50" fmla="*/ 54 w 109"/>
                <a:gd name="T51" fmla="*/ 12 h 94"/>
                <a:gd name="T52" fmla="*/ 38 w 109"/>
                <a:gd name="T53" fmla="*/ 14 h 94"/>
                <a:gd name="T54" fmla="*/ 27 w 109"/>
                <a:gd name="T55" fmla="*/ 22 h 94"/>
                <a:gd name="T56" fmla="*/ 18 w 109"/>
                <a:gd name="T57" fmla="*/ 33 h 94"/>
                <a:gd name="T58" fmla="*/ 15 w 109"/>
                <a:gd name="T59" fmla="*/ 47 h 94"/>
                <a:gd name="T60" fmla="*/ 15 w 109"/>
                <a:gd name="T61" fmla="*/ 47 h 94"/>
                <a:gd name="T62" fmla="*/ 18 w 109"/>
                <a:gd name="T63" fmla="*/ 61 h 94"/>
                <a:gd name="T64" fmla="*/ 27 w 109"/>
                <a:gd name="T65" fmla="*/ 71 h 94"/>
                <a:gd name="T66" fmla="*/ 40 w 109"/>
                <a:gd name="T67" fmla="*/ 79 h 94"/>
                <a:gd name="T68" fmla="*/ 54 w 109"/>
                <a:gd name="T69" fmla="*/ 82 h 94"/>
                <a:gd name="T70" fmla="*/ 62 w 109"/>
                <a:gd name="T71" fmla="*/ 81 h 94"/>
                <a:gd name="T72" fmla="*/ 77 w 109"/>
                <a:gd name="T73" fmla="*/ 76 h 94"/>
                <a:gd name="T74" fmla="*/ 87 w 109"/>
                <a:gd name="T75" fmla="*/ 67 h 94"/>
                <a:gd name="T76" fmla="*/ 92 w 109"/>
                <a:gd name="T77" fmla="*/ 54 h 94"/>
                <a:gd name="T78" fmla="*/ 94 w 109"/>
                <a:gd name="T7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94">
                  <a:moveTo>
                    <a:pt x="0" y="47"/>
                  </a:moveTo>
                  <a:lnTo>
                    <a:pt x="0" y="47"/>
                  </a:lnTo>
                  <a:lnTo>
                    <a:pt x="0" y="47"/>
                  </a:lnTo>
                  <a:lnTo>
                    <a:pt x="0" y="37"/>
                  </a:lnTo>
                  <a:lnTo>
                    <a:pt x="4" y="29"/>
                  </a:lnTo>
                  <a:lnTo>
                    <a:pt x="8" y="21"/>
                  </a:lnTo>
                  <a:lnTo>
                    <a:pt x="15" y="14"/>
                  </a:lnTo>
                  <a:lnTo>
                    <a:pt x="23" y="8"/>
                  </a:lnTo>
                  <a:lnTo>
                    <a:pt x="32" y="4"/>
                  </a:lnTo>
                  <a:lnTo>
                    <a:pt x="42" y="1"/>
                  </a:lnTo>
                  <a:lnTo>
                    <a:pt x="54" y="0"/>
                  </a:lnTo>
                  <a:lnTo>
                    <a:pt x="54" y="0"/>
                  </a:lnTo>
                  <a:lnTo>
                    <a:pt x="67" y="1"/>
                  </a:lnTo>
                  <a:lnTo>
                    <a:pt x="77" y="4"/>
                  </a:lnTo>
                  <a:lnTo>
                    <a:pt x="87" y="8"/>
                  </a:lnTo>
                  <a:lnTo>
                    <a:pt x="94" y="13"/>
                  </a:lnTo>
                  <a:lnTo>
                    <a:pt x="101" y="21"/>
                  </a:lnTo>
                  <a:lnTo>
                    <a:pt x="105" y="29"/>
                  </a:lnTo>
                  <a:lnTo>
                    <a:pt x="108" y="37"/>
                  </a:lnTo>
                  <a:lnTo>
                    <a:pt x="109" y="47"/>
                  </a:lnTo>
                  <a:lnTo>
                    <a:pt x="109" y="47"/>
                  </a:lnTo>
                  <a:lnTo>
                    <a:pt x="109" y="47"/>
                  </a:lnTo>
                  <a:lnTo>
                    <a:pt x="108" y="57"/>
                  </a:lnTo>
                  <a:lnTo>
                    <a:pt x="105" y="65"/>
                  </a:lnTo>
                  <a:lnTo>
                    <a:pt x="101" y="73"/>
                  </a:lnTo>
                  <a:lnTo>
                    <a:pt x="94" y="80"/>
                  </a:lnTo>
                  <a:lnTo>
                    <a:pt x="85" y="86"/>
                  </a:lnTo>
                  <a:lnTo>
                    <a:pt x="77" y="91"/>
                  </a:lnTo>
                  <a:lnTo>
                    <a:pt x="65" y="93"/>
                  </a:lnTo>
                  <a:lnTo>
                    <a:pt x="54" y="94"/>
                  </a:lnTo>
                  <a:lnTo>
                    <a:pt x="54" y="94"/>
                  </a:lnTo>
                  <a:lnTo>
                    <a:pt x="42" y="93"/>
                  </a:lnTo>
                  <a:lnTo>
                    <a:pt x="32" y="91"/>
                  </a:lnTo>
                  <a:lnTo>
                    <a:pt x="23" y="86"/>
                  </a:lnTo>
                  <a:lnTo>
                    <a:pt x="15" y="80"/>
                  </a:lnTo>
                  <a:lnTo>
                    <a:pt x="8" y="74"/>
                  </a:lnTo>
                  <a:lnTo>
                    <a:pt x="4" y="65"/>
                  </a:lnTo>
                  <a:lnTo>
                    <a:pt x="0" y="57"/>
                  </a:lnTo>
                  <a:lnTo>
                    <a:pt x="0" y="47"/>
                  </a:lnTo>
                  <a:lnTo>
                    <a:pt x="0" y="47"/>
                  </a:lnTo>
                  <a:close/>
                  <a:moveTo>
                    <a:pt x="94" y="47"/>
                  </a:moveTo>
                  <a:lnTo>
                    <a:pt x="94" y="47"/>
                  </a:lnTo>
                  <a:lnTo>
                    <a:pt x="94" y="47"/>
                  </a:lnTo>
                  <a:lnTo>
                    <a:pt x="92" y="40"/>
                  </a:lnTo>
                  <a:lnTo>
                    <a:pt x="91" y="34"/>
                  </a:lnTo>
                  <a:lnTo>
                    <a:pt x="87" y="28"/>
                  </a:lnTo>
                  <a:lnTo>
                    <a:pt x="82" y="22"/>
                  </a:lnTo>
                  <a:lnTo>
                    <a:pt x="77" y="18"/>
                  </a:lnTo>
                  <a:lnTo>
                    <a:pt x="70" y="14"/>
                  </a:lnTo>
                  <a:lnTo>
                    <a:pt x="62" y="12"/>
                  </a:lnTo>
                  <a:lnTo>
                    <a:pt x="54" y="12"/>
                  </a:lnTo>
                  <a:lnTo>
                    <a:pt x="54" y="12"/>
                  </a:lnTo>
                  <a:lnTo>
                    <a:pt x="45" y="12"/>
                  </a:lnTo>
                  <a:lnTo>
                    <a:pt x="38" y="14"/>
                  </a:lnTo>
                  <a:lnTo>
                    <a:pt x="32" y="18"/>
                  </a:lnTo>
                  <a:lnTo>
                    <a:pt x="27" y="22"/>
                  </a:lnTo>
                  <a:lnTo>
                    <a:pt x="21" y="28"/>
                  </a:lnTo>
                  <a:lnTo>
                    <a:pt x="18" y="33"/>
                  </a:lnTo>
                  <a:lnTo>
                    <a:pt x="15" y="40"/>
                  </a:lnTo>
                  <a:lnTo>
                    <a:pt x="15" y="47"/>
                  </a:lnTo>
                  <a:lnTo>
                    <a:pt x="15" y="47"/>
                  </a:lnTo>
                  <a:lnTo>
                    <a:pt x="15" y="47"/>
                  </a:lnTo>
                  <a:lnTo>
                    <a:pt x="17" y="54"/>
                  </a:lnTo>
                  <a:lnTo>
                    <a:pt x="18" y="61"/>
                  </a:lnTo>
                  <a:lnTo>
                    <a:pt x="23" y="67"/>
                  </a:lnTo>
                  <a:lnTo>
                    <a:pt x="27" y="71"/>
                  </a:lnTo>
                  <a:lnTo>
                    <a:pt x="32" y="76"/>
                  </a:lnTo>
                  <a:lnTo>
                    <a:pt x="40" y="79"/>
                  </a:lnTo>
                  <a:lnTo>
                    <a:pt x="47" y="81"/>
                  </a:lnTo>
                  <a:lnTo>
                    <a:pt x="54" y="82"/>
                  </a:lnTo>
                  <a:lnTo>
                    <a:pt x="54" y="82"/>
                  </a:lnTo>
                  <a:lnTo>
                    <a:pt x="62" y="81"/>
                  </a:lnTo>
                  <a:lnTo>
                    <a:pt x="71" y="79"/>
                  </a:lnTo>
                  <a:lnTo>
                    <a:pt x="77" y="76"/>
                  </a:lnTo>
                  <a:lnTo>
                    <a:pt x="82" y="71"/>
                  </a:lnTo>
                  <a:lnTo>
                    <a:pt x="87" y="67"/>
                  </a:lnTo>
                  <a:lnTo>
                    <a:pt x="91" y="61"/>
                  </a:lnTo>
                  <a:lnTo>
                    <a:pt x="92" y="54"/>
                  </a:lnTo>
                  <a:lnTo>
                    <a:pt x="94" y="47"/>
                  </a:lnTo>
                  <a:lnTo>
                    <a:pt x="94"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91"/>
            <p:cNvSpPr>
              <a:spLocks/>
            </p:cNvSpPr>
            <p:nvPr/>
          </p:nvSpPr>
          <p:spPr bwMode="auto">
            <a:xfrm>
              <a:off x="2606" y="1880"/>
              <a:ext cx="47" cy="93"/>
            </a:xfrm>
            <a:custGeom>
              <a:avLst/>
              <a:gdLst>
                <a:gd name="T0" fmla="*/ 0 w 93"/>
                <a:gd name="T1" fmla="*/ 7 h 93"/>
                <a:gd name="T2" fmla="*/ 3 w 93"/>
                <a:gd name="T3" fmla="*/ 2 h 93"/>
                <a:gd name="T4" fmla="*/ 8 w 93"/>
                <a:gd name="T5" fmla="*/ 1 h 93"/>
                <a:gd name="T6" fmla="*/ 11 w 93"/>
                <a:gd name="T7" fmla="*/ 1 h 93"/>
                <a:gd name="T8" fmla="*/ 16 w 93"/>
                <a:gd name="T9" fmla="*/ 5 h 93"/>
                <a:gd name="T10" fmla="*/ 16 w 93"/>
                <a:gd name="T11" fmla="*/ 17 h 93"/>
                <a:gd name="T12" fmla="*/ 23 w 93"/>
                <a:gd name="T13" fmla="*/ 11 h 93"/>
                <a:gd name="T14" fmla="*/ 40 w 93"/>
                <a:gd name="T15" fmla="*/ 1 h 93"/>
                <a:gd name="T16" fmla="*/ 53 w 93"/>
                <a:gd name="T17" fmla="*/ 0 h 93"/>
                <a:gd name="T18" fmla="*/ 61 w 93"/>
                <a:gd name="T19" fmla="*/ 0 h 93"/>
                <a:gd name="T20" fmla="*/ 77 w 93"/>
                <a:gd name="T21" fmla="*/ 6 h 93"/>
                <a:gd name="T22" fmla="*/ 87 w 93"/>
                <a:gd name="T23" fmla="*/ 16 h 93"/>
                <a:gd name="T24" fmla="*/ 93 w 93"/>
                <a:gd name="T25" fmla="*/ 28 h 93"/>
                <a:gd name="T26" fmla="*/ 93 w 93"/>
                <a:gd name="T27" fmla="*/ 86 h 93"/>
                <a:gd name="T28" fmla="*/ 93 w 93"/>
                <a:gd name="T29" fmla="*/ 88 h 93"/>
                <a:gd name="T30" fmla="*/ 88 w 93"/>
                <a:gd name="T31" fmla="*/ 92 h 93"/>
                <a:gd name="T32" fmla="*/ 85 w 93"/>
                <a:gd name="T33" fmla="*/ 93 h 93"/>
                <a:gd name="T34" fmla="*/ 80 w 93"/>
                <a:gd name="T35" fmla="*/ 91 h 93"/>
                <a:gd name="T36" fmla="*/ 77 w 93"/>
                <a:gd name="T37" fmla="*/ 86 h 93"/>
                <a:gd name="T38" fmla="*/ 77 w 93"/>
                <a:gd name="T39" fmla="*/ 39 h 93"/>
                <a:gd name="T40" fmla="*/ 75 w 93"/>
                <a:gd name="T41" fmla="*/ 28 h 93"/>
                <a:gd name="T42" fmla="*/ 70 w 93"/>
                <a:gd name="T43" fmla="*/ 19 h 93"/>
                <a:gd name="T44" fmla="*/ 61 w 93"/>
                <a:gd name="T45" fmla="*/ 14 h 93"/>
                <a:gd name="T46" fmla="*/ 48 w 93"/>
                <a:gd name="T47" fmla="*/ 12 h 93"/>
                <a:gd name="T48" fmla="*/ 41 w 93"/>
                <a:gd name="T49" fmla="*/ 12 h 93"/>
                <a:gd name="T50" fmla="*/ 30 w 93"/>
                <a:gd name="T51" fmla="*/ 17 h 93"/>
                <a:gd name="T52" fmla="*/ 21 w 93"/>
                <a:gd name="T53" fmla="*/ 24 h 93"/>
                <a:gd name="T54" fmla="*/ 17 w 93"/>
                <a:gd name="T55" fmla="*/ 34 h 93"/>
                <a:gd name="T56" fmla="*/ 16 w 93"/>
                <a:gd name="T57" fmla="*/ 86 h 93"/>
                <a:gd name="T58" fmla="*/ 16 w 93"/>
                <a:gd name="T59" fmla="*/ 88 h 93"/>
                <a:gd name="T60" fmla="*/ 11 w 93"/>
                <a:gd name="T61" fmla="*/ 92 h 93"/>
                <a:gd name="T62" fmla="*/ 8 w 93"/>
                <a:gd name="T63" fmla="*/ 93 h 93"/>
                <a:gd name="T64" fmla="*/ 3 w 93"/>
                <a:gd name="T65" fmla="*/ 91 h 93"/>
                <a:gd name="T66" fmla="*/ 0 w 93"/>
                <a:gd name="T67"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0" y="7"/>
                  </a:moveTo>
                  <a:lnTo>
                    <a:pt x="0" y="7"/>
                  </a:lnTo>
                  <a:lnTo>
                    <a:pt x="1" y="5"/>
                  </a:lnTo>
                  <a:lnTo>
                    <a:pt x="3" y="2"/>
                  </a:lnTo>
                  <a:lnTo>
                    <a:pt x="6" y="1"/>
                  </a:lnTo>
                  <a:lnTo>
                    <a:pt x="8" y="1"/>
                  </a:lnTo>
                  <a:lnTo>
                    <a:pt x="8" y="1"/>
                  </a:lnTo>
                  <a:lnTo>
                    <a:pt x="11" y="1"/>
                  </a:lnTo>
                  <a:lnTo>
                    <a:pt x="14" y="2"/>
                  </a:lnTo>
                  <a:lnTo>
                    <a:pt x="16" y="5"/>
                  </a:lnTo>
                  <a:lnTo>
                    <a:pt x="16" y="7"/>
                  </a:lnTo>
                  <a:lnTo>
                    <a:pt x="16" y="17"/>
                  </a:lnTo>
                  <a:lnTo>
                    <a:pt x="16" y="17"/>
                  </a:lnTo>
                  <a:lnTo>
                    <a:pt x="23" y="11"/>
                  </a:lnTo>
                  <a:lnTo>
                    <a:pt x="30" y="5"/>
                  </a:lnTo>
                  <a:lnTo>
                    <a:pt x="40" y="1"/>
                  </a:lnTo>
                  <a:lnTo>
                    <a:pt x="45" y="0"/>
                  </a:lnTo>
                  <a:lnTo>
                    <a:pt x="53" y="0"/>
                  </a:lnTo>
                  <a:lnTo>
                    <a:pt x="53" y="0"/>
                  </a:lnTo>
                  <a:lnTo>
                    <a:pt x="61" y="0"/>
                  </a:lnTo>
                  <a:lnTo>
                    <a:pt x="70" y="2"/>
                  </a:lnTo>
                  <a:lnTo>
                    <a:pt x="77" y="6"/>
                  </a:lnTo>
                  <a:lnTo>
                    <a:pt x="83" y="10"/>
                  </a:lnTo>
                  <a:lnTo>
                    <a:pt x="87" y="16"/>
                  </a:lnTo>
                  <a:lnTo>
                    <a:pt x="91" y="22"/>
                  </a:lnTo>
                  <a:lnTo>
                    <a:pt x="93" y="28"/>
                  </a:lnTo>
                  <a:lnTo>
                    <a:pt x="93" y="36"/>
                  </a:lnTo>
                  <a:lnTo>
                    <a:pt x="93" y="86"/>
                  </a:lnTo>
                  <a:lnTo>
                    <a:pt x="93" y="86"/>
                  </a:lnTo>
                  <a:lnTo>
                    <a:pt x="93" y="88"/>
                  </a:lnTo>
                  <a:lnTo>
                    <a:pt x="91" y="91"/>
                  </a:lnTo>
                  <a:lnTo>
                    <a:pt x="88" y="92"/>
                  </a:lnTo>
                  <a:lnTo>
                    <a:pt x="85" y="93"/>
                  </a:lnTo>
                  <a:lnTo>
                    <a:pt x="85" y="93"/>
                  </a:lnTo>
                  <a:lnTo>
                    <a:pt x="83" y="92"/>
                  </a:lnTo>
                  <a:lnTo>
                    <a:pt x="80" y="91"/>
                  </a:lnTo>
                  <a:lnTo>
                    <a:pt x="78" y="88"/>
                  </a:lnTo>
                  <a:lnTo>
                    <a:pt x="77" y="86"/>
                  </a:lnTo>
                  <a:lnTo>
                    <a:pt x="77" y="39"/>
                  </a:lnTo>
                  <a:lnTo>
                    <a:pt x="77" y="39"/>
                  </a:lnTo>
                  <a:lnTo>
                    <a:pt x="77" y="34"/>
                  </a:lnTo>
                  <a:lnTo>
                    <a:pt x="75" y="28"/>
                  </a:lnTo>
                  <a:lnTo>
                    <a:pt x="73" y="23"/>
                  </a:lnTo>
                  <a:lnTo>
                    <a:pt x="70" y="19"/>
                  </a:lnTo>
                  <a:lnTo>
                    <a:pt x="65" y="16"/>
                  </a:lnTo>
                  <a:lnTo>
                    <a:pt x="61" y="14"/>
                  </a:lnTo>
                  <a:lnTo>
                    <a:pt x="54" y="12"/>
                  </a:lnTo>
                  <a:lnTo>
                    <a:pt x="48" y="12"/>
                  </a:lnTo>
                  <a:lnTo>
                    <a:pt x="48" y="12"/>
                  </a:lnTo>
                  <a:lnTo>
                    <a:pt x="41" y="12"/>
                  </a:lnTo>
                  <a:lnTo>
                    <a:pt x="36" y="14"/>
                  </a:lnTo>
                  <a:lnTo>
                    <a:pt x="30" y="17"/>
                  </a:lnTo>
                  <a:lnTo>
                    <a:pt x="26" y="19"/>
                  </a:lnTo>
                  <a:lnTo>
                    <a:pt x="21" y="24"/>
                  </a:lnTo>
                  <a:lnTo>
                    <a:pt x="18" y="29"/>
                  </a:lnTo>
                  <a:lnTo>
                    <a:pt x="17" y="34"/>
                  </a:lnTo>
                  <a:lnTo>
                    <a:pt x="16" y="40"/>
                  </a:lnTo>
                  <a:lnTo>
                    <a:pt x="16" y="86"/>
                  </a:lnTo>
                  <a:lnTo>
                    <a:pt x="16" y="86"/>
                  </a:lnTo>
                  <a:lnTo>
                    <a:pt x="16" y="88"/>
                  </a:lnTo>
                  <a:lnTo>
                    <a:pt x="14" y="91"/>
                  </a:lnTo>
                  <a:lnTo>
                    <a:pt x="11" y="92"/>
                  </a:lnTo>
                  <a:lnTo>
                    <a:pt x="8" y="93"/>
                  </a:lnTo>
                  <a:lnTo>
                    <a:pt x="8" y="93"/>
                  </a:lnTo>
                  <a:lnTo>
                    <a:pt x="6" y="92"/>
                  </a:lnTo>
                  <a:lnTo>
                    <a:pt x="3" y="91"/>
                  </a:lnTo>
                  <a:lnTo>
                    <a:pt x="1" y="88"/>
                  </a:lnTo>
                  <a:lnTo>
                    <a:pt x="0" y="86"/>
                  </a:lnTo>
                  <a:lnTo>
                    <a:pt x="0" y="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92"/>
            <p:cNvSpPr>
              <a:spLocks/>
            </p:cNvSpPr>
            <p:nvPr/>
          </p:nvSpPr>
          <p:spPr bwMode="auto">
            <a:xfrm>
              <a:off x="2669" y="1953"/>
              <a:ext cx="9" cy="20"/>
            </a:xfrm>
            <a:custGeom>
              <a:avLst/>
              <a:gdLst>
                <a:gd name="T0" fmla="*/ 10 w 19"/>
                <a:gd name="T1" fmla="*/ 0 h 20"/>
                <a:gd name="T2" fmla="*/ 10 w 19"/>
                <a:gd name="T3" fmla="*/ 0 h 20"/>
                <a:gd name="T4" fmla="*/ 13 w 19"/>
                <a:gd name="T5" fmla="*/ 1 h 20"/>
                <a:gd name="T6" fmla="*/ 17 w 19"/>
                <a:gd name="T7" fmla="*/ 2 h 20"/>
                <a:gd name="T8" fmla="*/ 19 w 19"/>
                <a:gd name="T9" fmla="*/ 4 h 20"/>
                <a:gd name="T10" fmla="*/ 19 w 19"/>
                <a:gd name="T11" fmla="*/ 8 h 20"/>
                <a:gd name="T12" fmla="*/ 19 w 19"/>
                <a:gd name="T13" fmla="*/ 12 h 20"/>
                <a:gd name="T14" fmla="*/ 19 w 19"/>
                <a:gd name="T15" fmla="*/ 12 h 20"/>
                <a:gd name="T16" fmla="*/ 19 w 19"/>
                <a:gd name="T17" fmla="*/ 14 h 20"/>
                <a:gd name="T18" fmla="*/ 17 w 19"/>
                <a:gd name="T19" fmla="*/ 18 h 20"/>
                <a:gd name="T20" fmla="*/ 13 w 19"/>
                <a:gd name="T21" fmla="*/ 19 h 20"/>
                <a:gd name="T22" fmla="*/ 10 w 19"/>
                <a:gd name="T23" fmla="*/ 20 h 20"/>
                <a:gd name="T24" fmla="*/ 10 w 19"/>
                <a:gd name="T25" fmla="*/ 20 h 20"/>
                <a:gd name="T26" fmla="*/ 6 w 19"/>
                <a:gd name="T27" fmla="*/ 19 h 20"/>
                <a:gd name="T28" fmla="*/ 3 w 19"/>
                <a:gd name="T29" fmla="*/ 18 h 20"/>
                <a:gd name="T30" fmla="*/ 0 w 19"/>
                <a:gd name="T31" fmla="*/ 14 h 20"/>
                <a:gd name="T32" fmla="*/ 0 w 19"/>
                <a:gd name="T33" fmla="*/ 12 h 20"/>
                <a:gd name="T34" fmla="*/ 0 w 19"/>
                <a:gd name="T35" fmla="*/ 8 h 20"/>
                <a:gd name="T36" fmla="*/ 0 w 19"/>
                <a:gd name="T37" fmla="*/ 8 h 20"/>
                <a:gd name="T38" fmla="*/ 0 w 19"/>
                <a:gd name="T39" fmla="*/ 4 h 20"/>
                <a:gd name="T40" fmla="*/ 3 w 19"/>
                <a:gd name="T41" fmla="*/ 2 h 20"/>
                <a:gd name="T42" fmla="*/ 6 w 19"/>
                <a:gd name="T43" fmla="*/ 1 h 20"/>
                <a:gd name="T44" fmla="*/ 10 w 19"/>
                <a:gd name="T45" fmla="*/ 0 h 20"/>
                <a:gd name="T46" fmla="*/ 10 w 19"/>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0" y="0"/>
                  </a:moveTo>
                  <a:lnTo>
                    <a:pt x="10" y="0"/>
                  </a:lnTo>
                  <a:lnTo>
                    <a:pt x="13" y="1"/>
                  </a:lnTo>
                  <a:lnTo>
                    <a:pt x="17" y="2"/>
                  </a:lnTo>
                  <a:lnTo>
                    <a:pt x="19" y="4"/>
                  </a:lnTo>
                  <a:lnTo>
                    <a:pt x="19" y="8"/>
                  </a:lnTo>
                  <a:lnTo>
                    <a:pt x="19" y="12"/>
                  </a:lnTo>
                  <a:lnTo>
                    <a:pt x="19" y="12"/>
                  </a:lnTo>
                  <a:lnTo>
                    <a:pt x="19" y="14"/>
                  </a:lnTo>
                  <a:lnTo>
                    <a:pt x="17" y="18"/>
                  </a:lnTo>
                  <a:lnTo>
                    <a:pt x="13" y="19"/>
                  </a:lnTo>
                  <a:lnTo>
                    <a:pt x="10" y="20"/>
                  </a:lnTo>
                  <a:lnTo>
                    <a:pt x="10" y="20"/>
                  </a:lnTo>
                  <a:lnTo>
                    <a:pt x="6" y="19"/>
                  </a:lnTo>
                  <a:lnTo>
                    <a:pt x="3" y="18"/>
                  </a:lnTo>
                  <a:lnTo>
                    <a:pt x="0" y="14"/>
                  </a:lnTo>
                  <a:lnTo>
                    <a:pt x="0" y="12"/>
                  </a:lnTo>
                  <a:lnTo>
                    <a:pt x="0" y="8"/>
                  </a:lnTo>
                  <a:lnTo>
                    <a:pt x="0" y="8"/>
                  </a:lnTo>
                  <a:lnTo>
                    <a:pt x="0" y="4"/>
                  </a:lnTo>
                  <a:lnTo>
                    <a:pt x="3" y="2"/>
                  </a:lnTo>
                  <a:lnTo>
                    <a:pt x="6" y="1"/>
                  </a:lnTo>
                  <a:lnTo>
                    <a:pt x="10" y="0"/>
                  </a:lnTo>
                  <a:lnTo>
                    <a:pt x="1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93"/>
            <p:cNvSpPr>
              <a:spLocks/>
            </p:cNvSpPr>
            <p:nvPr/>
          </p:nvSpPr>
          <p:spPr bwMode="auto">
            <a:xfrm>
              <a:off x="2694" y="1953"/>
              <a:ext cx="10" cy="20"/>
            </a:xfrm>
            <a:custGeom>
              <a:avLst/>
              <a:gdLst>
                <a:gd name="T0" fmla="*/ 10 w 20"/>
                <a:gd name="T1" fmla="*/ 0 h 20"/>
                <a:gd name="T2" fmla="*/ 10 w 20"/>
                <a:gd name="T3" fmla="*/ 0 h 20"/>
                <a:gd name="T4" fmla="*/ 14 w 20"/>
                <a:gd name="T5" fmla="*/ 1 h 20"/>
                <a:gd name="T6" fmla="*/ 17 w 20"/>
                <a:gd name="T7" fmla="*/ 2 h 20"/>
                <a:gd name="T8" fmla="*/ 19 w 20"/>
                <a:gd name="T9" fmla="*/ 4 h 20"/>
                <a:gd name="T10" fmla="*/ 20 w 20"/>
                <a:gd name="T11" fmla="*/ 8 h 20"/>
                <a:gd name="T12" fmla="*/ 20 w 20"/>
                <a:gd name="T13" fmla="*/ 12 h 20"/>
                <a:gd name="T14" fmla="*/ 20 w 20"/>
                <a:gd name="T15" fmla="*/ 12 h 20"/>
                <a:gd name="T16" fmla="*/ 19 w 20"/>
                <a:gd name="T17" fmla="*/ 14 h 20"/>
                <a:gd name="T18" fmla="*/ 17 w 20"/>
                <a:gd name="T19" fmla="*/ 18 h 20"/>
                <a:gd name="T20" fmla="*/ 14 w 20"/>
                <a:gd name="T21" fmla="*/ 19 h 20"/>
                <a:gd name="T22" fmla="*/ 10 w 20"/>
                <a:gd name="T23" fmla="*/ 20 h 20"/>
                <a:gd name="T24" fmla="*/ 10 w 20"/>
                <a:gd name="T25" fmla="*/ 20 h 20"/>
                <a:gd name="T26" fmla="*/ 6 w 20"/>
                <a:gd name="T27" fmla="*/ 19 h 20"/>
                <a:gd name="T28" fmla="*/ 3 w 20"/>
                <a:gd name="T29" fmla="*/ 18 h 20"/>
                <a:gd name="T30" fmla="*/ 0 w 20"/>
                <a:gd name="T31" fmla="*/ 14 h 20"/>
                <a:gd name="T32" fmla="*/ 0 w 20"/>
                <a:gd name="T33" fmla="*/ 12 h 20"/>
                <a:gd name="T34" fmla="*/ 0 w 20"/>
                <a:gd name="T35" fmla="*/ 8 h 20"/>
                <a:gd name="T36" fmla="*/ 0 w 20"/>
                <a:gd name="T37" fmla="*/ 8 h 20"/>
                <a:gd name="T38" fmla="*/ 0 w 20"/>
                <a:gd name="T39" fmla="*/ 4 h 20"/>
                <a:gd name="T40" fmla="*/ 3 w 20"/>
                <a:gd name="T41" fmla="*/ 2 h 20"/>
                <a:gd name="T42" fmla="*/ 6 w 20"/>
                <a:gd name="T43" fmla="*/ 1 h 20"/>
                <a:gd name="T44" fmla="*/ 10 w 20"/>
                <a:gd name="T45" fmla="*/ 0 h 20"/>
                <a:gd name="T46" fmla="*/ 10 w 20"/>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0">
                  <a:moveTo>
                    <a:pt x="10" y="0"/>
                  </a:moveTo>
                  <a:lnTo>
                    <a:pt x="10" y="0"/>
                  </a:lnTo>
                  <a:lnTo>
                    <a:pt x="14" y="1"/>
                  </a:lnTo>
                  <a:lnTo>
                    <a:pt x="17" y="2"/>
                  </a:lnTo>
                  <a:lnTo>
                    <a:pt x="19" y="4"/>
                  </a:lnTo>
                  <a:lnTo>
                    <a:pt x="20" y="8"/>
                  </a:lnTo>
                  <a:lnTo>
                    <a:pt x="20" y="12"/>
                  </a:lnTo>
                  <a:lnTo>
                    <a:pt x="20" y="12"/>
                  </a:lnTo>
                  <a:lnTo>
                    <a:pt x="19" y="14"/>
                  </a:lnTo>
                  <a:lnTo>
                    <a:pt x="17" y="18"/>
                  </a:lnTo>
                  <a:lnTo>
                    <a:pt x="14" y="19"/>
                  </a:lnTo>
                  <a:lnTo>
                    <a:pt x="10" y="20"/>
                  </a:lnTo>
                  <a:lnTo>
                    <a:pt x="10" y="20"/>
                  </a:lnTo>
                  <a:lnTo>
                    <a:pt x="6" y="19"/>
                  </a:lnTo>
                  <a:lnTo>
                    <a:pt x="3" y="18"/>
                  </a:lnTo>
                  <a:lnTo>
                    <a:pt x="0" y="14"/>
                  </a:lnTo>
                  <a:lnTo>
                    <a:pt x="0" y="12"/>
                  </a:lnTo>
                  <a:lnTo>
                    <a:pt x="0" y="8"/>
                  </a:lnTo>
                  <a:lnTo>
                    <a:pt x="0" y="8"/>
                  </a:lnTo>
                  <a:lnTo>
                    <a:pt x="0" y="4"/>
                  </a:lnTo>
                  <a:lnTo>
                    <a:pt x="3" y="2"/>
                  </a:lnTo>
                  <a:lnTo>
                    <a:pt x="6" y="1"/>
                  </a:lnTo>
                  <a:lnTo>
                    <a:pt x="10" y="0"/>
                  </a:lnTo>
                  <a:lnTo>
                    <a:pt x="1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94"/>
            <p:cNvSpPr>
              <a:spLocks/>
            </p:cNvSpPr>
            <p:nvPr/>
          </p:nvSpPr>
          <p:spPr bwMode="auto">
            <a:xfrm>
              <a:off x="2719" y="1953"/>
              <a:ext cx="9" cy="20"/>
            </a:xfrm>
            <a:custGeom>
              <a:avLst/>
              <a:gdLst>
                <a:gd name="T0" fmla="*/ 10 w 19"/>
                <a:gd name="T1" fmla="*/ 0 h 20"/>
                <a:gd name="T2" fmla="*/ 10 w 19"/>
                <a:gd name="T3" fmla="*/ 0 h 20"/>
                <a:gd name="T4" fmla="*/ 13 w 19"/>
                <a:gd name="T5" fmla="*/ 1 h 20"/>
                <a:gd name="T6" fmla="*/ 17 w 19"/>
                <a:gd name="T7" fmla="*/ 2 h 20"/>
                <a:gd name="T8" fmla="*/ 19 w 19"/>
                <a:gd name="T9" fmla="*/ 4 h 20"/>
                <a:gd name="T10" fmla="*/ 19 w 19"/>
                <a:gd name="T11" fmla="*/ 8 h 20"/>
                <a:gd name="T12" fmla="*/ 19 w 19"/>
                <a:gd name="T13" fmla="*/ 12 h 20"/>
                <a:gd name="T14" fmla="*/ 19 w 19"/>
                <a:gd name="T15" fmla="*/ 12 h 20"/>
                <a:gd name="T16" fmla="*/ 19 w 19"/>
                <a:gd name="T17" fmla="*/ 14 h 20"/>
                <a:gd name="T18" fmla="*/ 17 w 19"/>
                <a:gd name="T19" fmla="*/ 18 h 20"/>
                <a:gd name="T20" fmla="*/ 13 w 19"/>
                <a:gd name="T21" fmla="*/ 19 h 20"/>
                <a:gd name="T22" fmla="*/ 10 w 19"/>
                <a:gd name="T23" fmla="*/ 20 h 20"/>
                <a:gd name="T24" fmla="*/ 10 w 19"/>
                <a:gd name="T25" fmla="*/ 20 h 20"/>
                <a:gd name="T26" fmla="*/ 6 w 19"/>
                <a:gd name="T27" fmla="*/ 19 h 20"/>
                <a:gd name="T28" fmla="*/ 3 w 19"/>
                <a:gd name="T29" fmla="*/ 18 h 20"/>
                <a:gd name="T30" fmla="*/ 0 w 19"/>
                <a:gd name="T31" fmla="*/ 14 h 20"/>
                <a:gd name="T32" fmla="*/ 0 w 19"/>
                <a:gd name="T33" fmla="*/ 12 h 20"/>
                <a:gd name="T34" fmla="*/ 0 w 19"/>
                <a:gd name="T35" fmla="*/ 8 h 20"/>
                <a:gd name="T36" fmla="*/ 0 w 19"/>
                <a:gd name="T37" fmla="*/ 8 h 20"/>
                <a:gd name="T38" fmla="*/ 0 w 19"/>
                <a:gd name="T39" fmla="*/ 4 h 20"/>
                <a:gd name="T40" fmla="*/ 3 w 19"/>
                <a:gd name="T41" fmla="*/ 2 h 20"/>
                <a:gd name="T42" fmla="*/ 6 w 19"/>
                <a:gd name="T43" fmla="*/ 1 h 20"/>
                <a:gd name="T44" fmla="*/ 10 w 19"/>
                <a:gd name="T45" fmla="*/ 0 h 20"/>
                <a:gd name="T46" fmla="*/ 10 w 19"/>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0">
                  <a:moveTo>
                    <a:pt x="10" y="0"/>
                  </a:moveTo>
                  <a:lnTo>
                    <a:pt x="10" y="0"/>
                  </a:lnTo>
                  <a:lnTo>
                    <a:pt x="13" y="1"/>
                  </a:lnTo>
                  <a:lnTo>
                    <a:pt x="17" y="2"/>
                  </a:lnTo>
                  <a:lnTo>
                    <a:pt x="19" y="4"/>
                  </a:lnTo>
                  <a:lnTo>
                    <a:pt x="19" y="8"/>
                  </a:lnTo>
                  <a:lnTo>
                    <a:pt x="19" y="12"/>
                  </a:lnTo>
                  <a:lnTo>
                    <a:pt x="19" y="12"/>
                  </a:lnTo>
                  <a:lnTo>
                    <a:pt x="19" y="14"/>
                  </a:lnTo>
                  <a:lnTo>
                    <a:pt x="17" y="18"/>
                  </a:lnTo>
                  <a:lnTo>
                    <a:pt x="13" y="19"/>
                  </a:lnTo>
                  <a:lnTo>
                    <a:pt x="10" y="20"/>
                  </a:lnTo>
                  <a:lnTo>
                    <a:pt x="10" y="20"/>
                  </a:lnTo>
                  <a:lnTo>
                    <a:pt x="6" y="19"/>
                  </a:lnTo>
                  <a:lnTo>
                    <a:pt x="3" y="18"/>
                  </a:lnTo>
                  <a:lnTo>
                    <a:pt x="0" y="14"/>
                  </a:lnTo>
                  <a:lnTo>
                    <a:pt x="0" y="12"/>
                  </a:lnTo>
                  <a:lnTo>
                    <a:pt x="0" y="8"/>
                  </a:lnTo>
                  <a:lnTo>
                    <a:pt x="0" y="8"/>
                  </a:lnTo>
                  <a:lnTo>
                    <a:pt x="0" y="4"/>
                  </a:lnTo>
                  <a:lnTo>
                    <a:pt x="3" y="2"/>
                  </a:lnTo>
                  <a:lnTo>
                    <a:pt x="6" y="1"/>
                  </a:lnTo>
                  <a:lnTo>
                    <a:pt x="10" y="0"/>
                  </a:lnTo>
                  <a:lnTo>
                    <a:pt x="1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95"/>
            <p:cNvSpPr>
              <a:spLocks noEditPoints="1"/>
            </p:cNvSpPr>
            <p:nvPr/>
          </p:nvSpPr>
          <p:spPr bwMode="auto">
            <a:xfrm>
              <a:off x="3619" y="1635"/>
              <a:ext cx="815" cy="156"/>
            </a:xfrm>
            <a:custGeom>
              <a:avLst/>
              <a:gdLst>
                <a:gd name="T0" fmla="*/ 0 w 1632"/>
                <a:gd name="T1" fmla="*/ 121 h 156"/>
                <a:gd name="T2" fmla="*/ 70 w 1632"/>
                <a:gd name="T3" fmla="*/ 121 h 156"/>
                <a:gd name="T4" fmla="*/ 60 w 1632"/>
                <a:gd name="T5" fmla="*/ 109 h 156"/>
                <a:gd name="T6" fmla="*/ 102 w 1632"/>
                <a:gd name="T7" fmla="*/ 124 h 156"/>
                <a:gd name="T8" fmla="*/ 237 w 1632"/>
                <a:gd name="T9" fmla="*/ 129 h 156"/>
                <a:gd name="T10" fmla="*/ 159 w 1632"/>
                <a:gd name="T11" fmla="*/ 115 h 156"/>
                <a:gd name="T12" fmla="*/ 169 w 1632"/>
                <a:gd name="T13" fmla="*/ 97 h 156"/>
                <a:gd name="T14" fmla="*/ 230 w 1632"/>
                <a:gd name="T15" fmla="*/ 44 h 156"/>
                <a:gd name="T16" fmla="*/ 271 w 1632"/>
                <a:gd name="T17" fmla="*/ 114 h 156"/>
                <a:gd name="T18" fmla="*/ 338 w 1632"/>
                <a:gd name="T19" fmla="*/ 108 h 156"/>
                <a:gd name="T20" fmla="*/ 277 w 1632"/>
                <a:gd name="T21" fmla="*/ 62 h 156"/>
                <a:gd name="T22" fmla="*/ 351 w 1632"/>
                <a:gd name="T23" fmla="*/ 50 h 156"/>
                <a:gd name="T24" fmla="*/ 291 w 1632"/>
                <a:gd name="T25" fmla="*/ 61 h 156"/>
                <a:gd name="T26" fmla="*/ 347 w 1632"/>
                <a:gd name="T27" fmla="*/ 119 h 156"/>
                <a:gd name="T28" fmla="*/ 471 w 1632"/>
                <a:gd name="T29" fmla="*/ 127 h 156"/>
                <a:gd name="T30" fmla="*/ 404 w 1632"/>
                <a:gd name="T31" fmla="*/ 127 h 156"/>
                <a:gd name="T32" fmla="*/ 396 w 1632"/>
                <a:gd name="T33" fmla="*/ 44 h 156"/>
                <a:gd name="T34" fmla="*/ 455 w 1632"/>
                <a:gd name="T35" fmla="*/ 101 h 156"/>
                <a:gd name="T36" fmla="*/ 500 w 1632"/>
                <a:gd name="T37" fmla="*/ 102 h 156"/>
                <a:gd name="T38" fmla="*/ 576 w 1632"/>
                <a:gd name="T39" fmla="*/ 63 h 156"/>
                <a:gd name="T40" fmla="*/ 510 w 1632"/>
                <a:gd name="T41" fmla="*/ 49 h 156"/>
                <a:gd name="T42" fmla="*/ 593 w 1632"/>
                <a:gd name="T43" fmla="*/ 66 h 156"/>
                <a:gd name="T44" fmla="*/ 553 w 1632"/>
                <a:gd name="T45" fmla="*/ 129 h 156"/>
                <a:gd name="T46" fmla="*/ 565 w 1632"/>
                <a:gd name="T47" fmla="*/ 84 h 156"/>
                <a:gd name="T48" fmla="*/ 533 w 1632"/>
                <a:gd name="T49" fmla="*/ 119 h 156"/>
                <a:gd name="T50" fmla="*/ 632 w 1632"/>
                <a:gd name="T51" fmla="*/ 3 h 156"/>
                <a:gd name="T52" fmla="*/ 630 w 1632"/>
                <a:gd name="T53" fmla="*/ 125 h 156"/>
                <a:gd name="T54" fmla="*/ 699 w 1632"/>
                <a:gd name="T55" fmla="*/ 123 h 156"/>
                <a:gd name="T56" fmla="*/ 728 w 1632"/>
                <a:gd name="T57" fmla="*/ 148 h 156"/>
                <a:gd name="T58" fmla="*/ 728 w 1632"/>
                <a:gd name="T59" fmla="*/ 47 h 156"/>
                <a:gd name="T60" fmla="*/ 821 w 1632"/>
                <a:gd name="T61" fmla="*/ 38 h 156"/>
                <a:gd name="T62" fmla="*/ 751 w 1632"/>
                <a:gd name="T63" fmla="*/ 156 h 156"/>
                <a:gd name="T64" fmla="*/ 935 w 1632"/>
                <a:gd name="T65" fmla="*/ 123 h 156"/>
                <a:gd name="T66" fmla="*/ 964 w 1632"/>
                <a:gd name="T67" fmla="*/ 95 h 156"/>
                <a:gd name="T68" fmla="*/ 1029 w 1632"/>
                <a:gd name="T69" fmla="*/ 52 h 156"/>
                <a:gd name="T70" fmla="*/ 976 w 1632"/>
                <a:gd name="T71" fmla="*/ 43 h 156"/>
                <a:gd name="T72" fmla="*/ 1056 w 1632"/>
                <a:gd name="T73" fmla="*/ 123 h 156"/>
                <a:gd name="T74" fmla="*/ 996 w 1632"/>
                <a:gd name="T75" fmla="*/ 130 h 156"/>
                <a:gd name="T76" fmla="*/ 1003 w 1632"/>
                <a:gd name="T77" fmla="*/ 83 h 156"/>
                <a:gd name="T78" fmla="*/ 1013 w 1632"/>
                <a:gd name="T79" fmla="*/ 119 h 156"/>
                <a:gd name="T80" fmla="*/ 1080 w 1632"/>
                <a:gd name="T81" fmla="*/ 146 h 156"/>
                <a:gd name="T82" fmla="*/ 1079 w 1632"/>
                <a:gd name="T83" fmla="*/ 44 h 156"/>
                <a:gd name="T84" fmla="*/ 1174 w 1632"/>
                <a:gd name="T85" fmla="*/ 38 h 156"/>
                <a:gd name="T86" fmla="*/ 1085 w 1632"/>
                <a:gd name="T87" fmla="*/ 154 h 156"/>
                <a:gd name="T88" fmla="*/ 1223 w 1632"/>
                <a:gd name="T89" fmla="*/ 116 h 156"/>
                <a:gd name="T90" fmla="*/ 1236 w 1632"/>
                <a:gd name="T91" fmla="*/ 89 h 156"/>
                <a:gd name="T92" fmla="*/ 1236 w 1632"/>
                <a:gd name="T93" fmla="*/ 36 h 156"/>
                <a:gd name="T94" fmla="*/ 1243 w 1632"/>
                <a:gd name="T95" fmla="*/ 49 h 156"/>
                <a:gd name="T96" fmla="*/ 1270 w 1632"/>
                <a:gd name="T97" fmla="*/ 89 h 156"/>
                <a:gd name="T98" fmla="*/ 1207 w 1632"/>
                <a:gd name="T99" fmla="*/ 124 h 156"/>
                <a:gd name="T100" fmla="*/ 1428 w 1632"/>
                <a:gd name="T101" fmla="*/ 36 h 156"/>
                <a:gd name="T102" fmla="*/ 1415 w 1632"/>
                <a:gd name="T103" fmla="*/ 130 h 156"/>
                <a:gd name="T104" fmla="*/ 1452 w 1632"/>
                <a:gd name="T105" fmla="*/ 69 h 156"/>
                <a:gd name="T106" fmla="*/ 1377 w 1632"/>
                <a:gd name="T107" fmla="*/ 84 h 156"/>
                <a:gd name="T108" fmla="*/ 1455 w 1632"/>
                <a:gd name="T109" fmla="*/ 84 h 156"/>
                <a:gd name="T110" fmla="*/ 1506 w 1632"/>
                <a:gd name="T111" fmla="*/ 30 h 156"/>
                <a:gd name="T112" fmla="*/ 1556 w 1632"/>
                <a:gd name="T113" fmla="*/ 7 h 156"/>
                <a:gd name="T114" fmla="*/ 1553 w 1632"/>
                <a:gd name="T115" fmla="*/ 40 h 156"/>
                <a:gd name="T116" fmla="*/ 1508 w 1632"/>
                <a:gd name="T117" fmla="*/ 127 h 156"/>
                <a:gd name="T118" fmla="*/ 1572 w 1632"/>
                <a:gd name="T119" fmla="*/ 38 h 156"/>
                <a:gd name="T120" fmla="*/ 1630 w 1632"/>
                <a:gd name="T121" fmla="*/ 5 h 156"/>
                <a:gd name="T122" fmla="*/ 1625 w 1632"/>
                <a:gd name="T123" fmla="*/ 39 h 156"/>
                <a:gd name="T124" fmla="*/ 1589 w 1632"/>
                <a:gd name="T125" fmla="*/ 12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2" h="156">
                  <a:moveTo>
                    <a:pt x="10" y="109"/>
                  </a:moveTo>
                  <a:lnTo>
                    <a:pt x="10" y="109"/>
                  </a:lnTo>
                  <a:lnTo>
                    <a:pt x="15" y="109"/>
                  </a:lnTo>
                  <a:lnTo>
                    <a:pt x="18" y="112"/>
                  </a:lnTo>
                  <a:lnTo>
                    <a:pt x="19" y="114"/>
                  </a:lnTo>
                  <a:lnTo>
                    <a:pt x="20" y="118"/>
                  </a:lnTo>
                  <a:lnTo>
                    <a:pt x="20" y="121"/>
                  </a:lnTo>
                  <a:lnTo>
                    <a:pt x="20" y="121"/>
                  </a:lnTo>
                  <a:lnTo>
                    <a:pt x="19" y="124"/>
                  </a:lnTo>
                  <a:lnTo>
                    <a:pt x="18" y="126"/>
                  </a:lnTo>
                  <a:lnTo>
                    <a:pt x="15" y="129"/>
                  </a:lnTo>
                  <a:lnTo>
                    <a:pt x="10" y="129"/>
                  </a:lnTo>
                  <a:lnTo>
                    <a:pt x="10" y="129"/>
                  </a:lnTo>
                  <a:lnTo>
                    <a:pt x="6" y="129"/>
                  </a:lnTo>
                  <a:lnTo>
                    <a:pt x="3" y="126"/>
                  </a:lnTo>
                  <a:lnTo>
                    <a:pt x="2" y="124"/>
                  </a:lnTo>
                  <a:lnTo>
                    <a:pt x="0" y="121"/>
                  </a:lnTo>
                  <a:lnTo>
                    <a:pt x="0" y="118"/>
                  </a:lnTo>
                  <a:lnTo>
                    <a:pt x="0" y="118"/>
                  </a:lnTo>
                  <a:lnTo>
                    <a:pt x="2" y="114"/>
                  </a:lnTo>
                  <a:lnTo>
                    <a:pt x="3" y="112"/>
                  </a:lnTo>
                  <a:lnTo>
                    <a:pt x="6" y="109"/>
                  </a:lnTo>
                  <a:lnTo>
                    <a:pt x="10" y="109"/>
                  </a:lnTo>
                  <a:lnTo>
                    <a:pt x="10" y="109"/>
                  </a:lnTo>
                  <a:lnTo>
                    <a:pt x="10" y="109"/>
                  </a:lnTo>
                  <a:lnTo>
                    <a:pt x="10" y="109"/>
                  </a:lnTo>
                  <a:close/>
                  <a:moveTo>
                    <a:pt x="60" y="109"/>
                  </a:moveTo>
                  <a:lnTo>
                    <a:pt x="60" y="109"/>
                  </a:lnTo>
                  <a:lnTo>
                    <a:pt x="65" y="109"/>
                  </a:lnTo>
                  <a:lnTo>
                    <a:pt x="67" y="112"/>
                  </a:lnTo>
                  <a:lnTo>
                    <a:pt x="70" y="114"/>
                  </a:lnTo>
                  <a:lnTo>
                    <a:pt x="70" y="118"/>
                  </a:lnTo>
                  <a:lnTo>
                    <a:pt x="70" y="121"/>
                  </a:lnTo>
                  <a:lnTo>
                    <a:pt x="70" y="121"/>
                  </a:lnTo>
                  <a:lnTo>
                    <a:pt x="70" y="124"/>
                  </a:lnTo>
                  <a:lnTo>
                    <a:pt x="67" y="126"/>
                  </a:lnTo>
                  <a:lnTo>
                    <a:pt x="65" y="129"/>
                  </a:lnTo>
                  <a:lnTo>
                    <a:pt x="60" y="129"/>
                  </a:lnTo>
                  <a:lnTo>
                    <a:pt x="60" y="129"/>
                  </a:lnTo>
                  <a:lnTo>
                    <a:pt x="57" y="129"/>
                  </a:lnTo>
                  <a:lnTo>
                    <a:pt x="53" y="126"/>
                  </a:lnTo>
                  <a:lnTo>
                    <a:pt x="52" y="124"/>
                  </a:lnTo>
                  <a:lnTo>
                    <a:pt x="52" y="121"/>
                  </a:lnTo>
                  <a:lnTo>
                    <a:pt x="52" y="118"/>
                  </a:lnTo>
                  <a:lnTo>
                    <a:pt x="52" y="118"/>
                  </a:lnTo>
                  <a:lnTo>
                    <a:pt x="52" y="114"/>
                  </a:lnTo>
                  <a:lnTo>
                    <a:pt x="53" y="112"/>
                  </a:lnTo>
                  <a:lnTo>
                    <a:pt x="57" y="109"/>
                  </a:lnTo>
                  <a:lnTo>
                    <a:pt x="60" y="109"/>
                  </a:lnTo>
                  <a:lnTo>
                    <a:pt x="60" y="109"/>
                  </a:lnTo>
                  <a:lnTo>
                    <a:pt x="60" y="109"/>
                  </a:lnTo>
                  <a:lnTo>
                    <a:pt x="60" y="109"/>
                  </a:lnTo>
                  <a:close/>
                  <a:moveTo>
                    <a:pt x="112" y="109"/>
                  </a:moveTo>
                  <a:lnTo>
                    <a:pt x="112" y="109"/>
                  </a:lnTo>
                  <a:lnTo>
                    <a:pt x="114" y="109"/>
                  </a:lnTo>
                  <a:lnTo>
                    <a:pt x="119" y="112"/>
                  </a:lnTo>
                  <a:lnTo>
                    <a:pt x="120" y="114"/>
                  </a:lnTo>
                  <a:lnTo>
                    <a:pt x="120" y="118"/>
                  </a:lnTo>
                  <a:lnTo>
                    <a:pt x="120" y="121"/>
                  </a:lnTo>
                  <a:lnTo>
                    <a:pt x="120" y="121"/>
                  </a:lnTo>
                  <a:lnTo>
                    <a:pt x="120" y="124"/>
                  </a:lnTo>
                  <a:lnTo>
                    <a:pt x="119" y="126"/>
                  </a:lnTo>
                  <a:lnTo>
                    <a:pt x="114" y="129"/>
                  </a:lnTo>
                  <a:lnTo>
                    <a:pt x="112" y="129"/>
                  </a:lnTo>
                  <a:lnTo>
                    <a:pt x="112" y="129"/>
                  </a:lnTo>
                  <a:lnTo>
                    <a:pt x="107" y="129"/>
                  </a:lnTo>
                  <a:lnTo>
                    <a:pt x="104" y="126"/>
                  </a:lnTo>
                  <a:lnTo>
                    <a:pt x="102" y="124"/>
                  </a:lnTo>
                  <a:lnTo>
                    <a:pt x="102" y="121"/>
                  </a:lnTo>
                  <a:lnTo>
                    <a:pt x="102" y="118"/>
                  </a:lnTo>
                  <a:lnTo>
                    <a:pt x="102" y="118"/>
                  </a:lnTo>
                  <a:lnTo>
                    <a:pt x="102" y="114"/>
                  </a:lnTo>
                  <a:lnTo>
                    <a:pt x="104" y="112"/>
                  </a:lnTo>
                  <a:lnTo>
                    <a:pt x="107" y="109"/>
                  </a:lnTo>
                  <a:lnTo>
                    <a:pt x="112" y="109"/>
                  </a:lnTo>
                  <a:lnTo>
                    <a:pt x="112" y="109"/>
                  </a:lnTo>
                  <a:lnTo>
                    <a:pt x="112" y="109"/>
                  </a:lnTo>
                  <a:lnTo>
                    <a:pt x="112" y="109"/>
                  </a:lnTo>
                  <a:close/>
                  <a:moveTo>
                    <a:pt x="244" y="123"/>
                  </a:moveTo>
                  <a:lnTo>
                    <a:pt x="244" y="123"/>
                  </a:lnTo>
                  <a:lnTo>
                    <a:pt x="244" y="125"/>
                  </a:lnTo>
                  <a:lnTo>
                    <a:pt x="243" y="127"/>
                  </a:lnTo>
                  <a:lnTo>
                    <a:pt x="240" y="129"/>
                  </a:lnTo>
                  <a:lnTo>
                    <a:pt x="237" y="129"/>
                  </a:lnTo>
                  <a:lnTo>
                    <a:pt x="237" y="129"/>
                  </a:lnTo>
                  <a:lnTo>
                    <a:pt x="234" y="129"/>
                  </a:lnTo>
                  <a:lnTo>
                    <a:pt x="231" y="127"/>
                  </a:lnTo>
                  <a:lnTo>
                    <a:pt x="230" y="125"/>
                  </a:lnTo>
                  <a:lnTo>
                    <a:pt x="230" y="123"/>
                  </a:lnTo>
                  <a:lnTo>
                    <a:pt x="230" y="113"/>
                  </a:lnTo>
                  <a:lnTo>
                    <a:pt x="230" y="113"/>
                  </a:lnTo>
                  <a:lnTo>
                    <a:pt x="223" y="119"/>
                  </a:lnTo>
                  <a:lnTo>
                    <a:pt x="216" y="125"/>
                  </a:lnTo>
                  <a:lnTo>
                    <a:pt x="206" y="129"/>
                  </a:lnTo>
                  <a:lnTo>
                    <a:pt x="200" y="130"/>
                  </a:lnTo>
                  <a:lnTo>
                    <a:pt x="193" y="130"/>
                  </a:lnTo>
                  <a:lnTo>
                    <a:pt x="193" y="130"/>
                  </a:lnTo>
                  <a:lnTo>
                    <a:pt x="184" y="130"/>
                  </a:lnTo>
                  <a:lnTo>
                    <a:pt x="176" y="127"/>
                  </a:lnTo>
                  <a:lnTo>
                    <a:pt x="169" y="125"/>
                  </a:lnTo>
                  <a:lnTo>
                    <a:pt x="163" y="120"/>
                  </a:lnTo>
                  <a:lnTo>
                    <a:pt x="159" y="115"/>
                  </a:lnTo>
                  <a:lnTo>
                    <a:pt x="154" y="109"/>
                  </a:lnTo>
                  <a:lnTo>
                    <a:pt x="153" y="102"/>
                  </a:lnTo>
                  <a:lnTo>
                    <a:pt x="153" y="95"/>
                  </a:lnTo>
                  <a:lnTo>
                    <a:pt x="153" y="44"/>
                  </a:lnTo>
                  <a:lnTo>
                    <a:pt x="153" y="44"/>
                  </a:lnTo>
                  <a:lnTo>
                    <a:pt x="153" y="41"/>
                  </a:lnTo>
                  <a:lnTo>
                    <a:pt x="154" y="39"/>
                  </a:lnTo>
                  <a:lnTo>
                    <a:pt x="157" y="38"/>
                  </a:lnTo>
                  <a:lnTo>
                    <a:pt x="160" y="38"/>
                  </a:lnTo>
                  <a:lnTo>
                    <a:pt x="160" y="38"/>
                  </a:lnTo>
                  <a:lnTo>
                    <a:pt x="163" y="38"/>
                  </a:lnTo>
                  <a:lnTo>
                    <a:pt x="166" y="39"/>
                  </a:lnTo>
                  <a:lnTo>
                    <a:pt x="167" y="41"/>
                  </a:lnTo>
                  <a:lnTo>
                    <a:pt x="169" y="44"/>
                  </a:lnTo>
                  <a:lnTo>
                    <a:pt x="169" y="91"/>
                  </a:lnTo>
                  <a:lnTo>
                    <a:pt x="169" y="91"/>
                  </a:lnTo>
                  <a:lnTo>
                    <a:pt x="169" y="97"/>
                  </a:lnTo>
                  <a:lnTo>
                    <a:pt x="170" y="102"/>
                  </a:lnTo>
                  <a:lnTo>
                    <a:pt x="173" y="107"/>
                  </a:lnTo>
                  <a:lnTo>
                    <a:pt x="176" y="110"/>
                  </a:lnTo>
                  <a:lnTo>
                    <a:pt x="180" y="114"/>
                  </a:lnTo>
                  <a:lnTo>
                    <a:pt x="184" y="116"/>
                  </a:lnTo>
                  <a:lnTo>
                    <a:pt x="191" y="118"/>
                  </a:lnTo>
                  <a:lnTo>
                    <a:pt x="197" y="118"/>
                  </a:lnTo>
                  <a:lnTo>
                    <a:pt x="197" y="118"/>
                  </a:lnTo>
                  <a:lnTo>
                    <a:pt x="204" y="118"/>
                  </a:lnTo>
                  <a:lnTo>
                    <a:pt x="210" y="116"/>
                  </a:lnTo>
                  <a:lnTo>
                    <a:pt x="216" y="114"/>
                  </a:lnTo>
                  <a:lnTo>
                    <a:pt x="220" y="110"/>
                  </a:lnTo>
                  <a:lnTo>
                    <a:pt x="224" y="106"/>
                  </a:lnTo>
                  <a:lnTo>
                    <a:pt x="227" y="101"/>
                  </a:lnTo>
                  <a:lnTo>
                    <a:pt x="228" y="96"/>
                  </a:lnTo>
                  <a:lnTo>
                    <a:pt x="230" y="90"/>
                  </a:lnTo>
                  <a:lnTo>
                    <a:pt x="230" y="44"/>
                  </a:lnTo>
                  <a:lnTo>
                    <a:pt x="230" y="44"/>
                  </a:lnTo>
                  <a:lnTo>
                    <a:pt x="230" y="41"/>
                  </a:lnTo>
                  <a:lnTo>
                    <a:pt x="231" y="39"/>
                  </a:lnTo>
                  <a:lnTo>
                    <a:pt x="234" y="38"/>
                  </a:lnTo>
                  <a:lnTo>
                    <a:pt x="237" y="38"/>
                  </a:lnTo>
                  <a:lnTo>
                    <a:pt x="237" y="38"/>
                  </a:lnTo>
                  <a:lnTo>
                    <a:pt x="240" y="38"/>
                  </a:lnTo>
                  <a:lnTo>
                    <a:pt x="243" y="39"/>
                  </a:lnTo>
                  <a:lnTo>
                    <a:pt x="244" y="41"/>
                  </a:lnTo>
                  <a:lnTo>
                    <a:pt x="244" y="44"/>
                  </a:lnTo>
                  <a:lnTo>
                    <a:pt x="244" y="123"/>
                  </a:lnTo>
                  <a:lnTo>
                    <a:pt x="244" y="123"/>
                  </a:lnTo>
                  <a:lnTo>
                    <a:pt x="244" y="123"/>
                  </a:lnTo>
                  <a:close/>
                  <a:moveTo>
                    <a:pt x="274" y="119"/>
                  </a:moveTo>
                  <a:lnTo>
                    <a:pt x="274" y="119"/>
                  </a:lnTo>
                  <a:lnTo>
                    <a:pt x="273" y="116"/>
                  </a:lnTo>
                  <a:lnTo>
                    <a:pt x="271" y="114"/>
                  </a:lnTo>
                  <a:lnTo>
                    <a:pt x="271" y="114"/>
                  </a:lnTo>
                  <a:lnTo>
                    <a:pt x="273" y="112"/>
                  </a:lnTo>
                  <a:lnTo>
                    <a:pt x="274" y="109"/>
                  </a:lnTo>
                  <a:lnTo>
                    <a:pt x="275" y="108"/>
                  </a:lnTo>
                  <a:lnTo>
                    <a:pt x="278" y="108"/>
                  </a:lnTo>
                  <a:lnTo>
                    <a:pt x="278" y="108"/>
                  </a:lnTo>
                  <a:lnTo>
                    <a:pt x="282" y="109"/>
                  </a:lnTo>
                  <a:lnTo>
                    <a:pt x="282" y="109"/>
                  </a:lnTo>
                  <a:lnTo>
                    <a:pt x="291" y="113"/>
                  </a:lnTo>
                  <a:lnTo>
                    <a:pt x="300" y="116"/>
                  </a:lnTo>
                  <a:lnTo>
                    <a:pt x="308" y="118"/>
                  </a:lnTo>
                  <a:lnTo>
                    <a:pt x="317" y="119"/>
                  </a:lnTo>
                  <a:lnTo>
                    <a:pt x="317" y="119"/>
                  </a:lnTo>
                  <a:lnTo>
                    <a:pt x="325" y="118"/>
                  </a:lnTo>
                  <a:lnTo>
                    <a:pt x="332" y="115"/>
                  </a:lnTo>
                  <a:lnTo>
                    <a:pt x="337" y="110"/>
                  </a:lnTo>
                  <a:lnTo>
                    <a:pt x="338" y="108"/>
                  </a:lnTo>
                  <a:lnTo>
                    <a:pt x="338" y="104"/>
                  </a:lnTo>
                  <a:lnTo>
                    <a:pt x="338" y="104"/>
                  </a:lnTo>
                  <a:lnTo>
                    <a:pt x="338" y="104"/>
                  </a:lnTo>
                  <a:lnTo>
                    <a:pt x="338" y="101"/>
                  </a:lnTo>
                  <a:lnTo>
                    <a:pt x="335" y="98"/>
                  </a:lnTo>
                  <a:lnTo>
                    <a:pt x="330" y="93"/>
                  </a:lnTo>
                  <a:lnTo>
                    <a:pt x="321" y="91"/>
                  </a:lnTo>
                  <a:lnTo>
                    <a:pt x="311" y="89"/>
                  </a:lnTo>
                  <a:lnTo>
                    <a:pt x="311" y="89"/>
                  </a:lnTo>
                  <a:lnTo>
                    <a:pt x="300" y="85"/>
                  </a:lnTo>
                  <a:lnTo>
                    <a:pt x="288" y="80"/>
                  </a:lnTo>
                  <a:lnTo>
                    <a:pt x="284" y="76"/>
                  </a:lnTo>
                  <a:lnTo>
                    <a:pt x="280" y="73"/>
                  </a:lnTo>
                  <a:lnTo>
                    <a:pt x="277" y="68"/>
                  </a:lnTo>
                  <a:lnTo>
                    <a:pt x="277" y="63"/>
                  </a:lnTo>
                  <a:lnTo>
                    <a:pt x="277" y="62"/>
                  </a:lnTo>
                  <a:lnTo>
                    <a:pt x="277" y="62"/>
                  </a:lnTo>
                  <a:lnTo>
                    <a:pt x="277" y="57"/>
                  </a:lnTo>
                  <a:lnTo>
                    <a:pt x="280" y="52"/>
                  </a:lnTo>
                  <a:lnTo>
                    <a:pt x="282" y="47"/>
                  </a:lnTo>
                  <a:lnTo>
                    <a:pt x="287" y="44"/>
                  </a:lnTo>
                  <a:lnTo>
                    <a:pt x="292" y="40"/>
                  </a:lnTo>
                  <a:lnTo>
                    <a:pt x="298" y="39"/>
                  </a:lnTo>
                  <a:lnTo>
                    <a:pt x="305" y="36"/>
                  </a:lnTo>
                  <a:lnTo>
                    <a:pt x="312" y="36"/>
                  </a:lnTo>
                  <a:lnTo>
                    <a:pt x="312" y="36"/>
                  </a:lnTo>
                  <a:lnTo>
                    <a:pt x="321" y="36"/>
                  </a:lnTo>
                  <a:lnTo>
                    <a:pt x="330" y="39"/>
                  </a:lnTo>
                  <a:lnTo>
                    <a:pt x="338" y="41"/>
                  </a:lnTo>
                  <a:lnTo>
                    <a:pt x="347" y="44"/>
                  </a:lnTo>
                  <a:lnTo>
                    <a:pt x="347" y="44"/>
                  </a:lnTo>
                  <a:lnTo>
                    <a:pt x="349" y="46"/>
                  </a:lnTo>
                  <a:lnTo>
                    <a:pt x="351" y="50"/>
                  </a:lnTo>
                  <a:lnTo>
                    <a:pt x="351" y="50"/>
                  </a:lnTo>
                  <a:lnTo>
                    <a:pt x="349" y="52"/>
                  </a:lnTo>
                  <a:lnTo>
                    <a:pt x="348" y="53"/>
                  </a:lnTo>
                  <a:lnTo>
                    <a:pt x="347" y="55"/>
                  </a:lnTo>
                  <a:lnTo>
                    <a:pt x="344" y="56"/>
                  </a:lnTo>
                  <a:lnTo>
                    <a:pt x="344" y="56"/>
                  </a:lnTo>
                  <a:lnTo>
                    <a:pt x="339" y="55"/>
                  </a:lnTo>
                  <a:lnTo>
                    <a:pt x="339" y="55"/>
                  </a:lnTo>
                  <a:lnTo>
                    <a:pt x="327" y="50"/>
                  </a:lnTo>
                  <a:lnTo>
                    <a:pt x="320" y="49"/>
                  </a:lnTo>
                  <a:lnTo>
                    <a:pt x="312" y="47"/>
                  </a:lnTo>
                  <a:lnTo>
                    <a:pt x="312" y="47"/>
                  </a:lnTo>
                  <a:lnTo>
                    <a:pt x="304" y="49"/>
                  </a:lnTo>
                  <a:lnTo>
                    <a:pt x="297" y="51"/>
                  </a:lnTo>
                  <a:lnTo>
                    <a:pt x="292" y="56"/>
                  </a:lnTo>
                  <a:lnTo>
                    <a:pt x="291" y="61"/>
                  </a:lnTo>
                  <a:lnTo>
                    <a:pt x="291" y="61"/>
                  </a:lnTo>
                  <a:lnTo>
                    <a:pt x="291" y="61"/>
                  </a:lnTo>
                  <a:lnTo>
                    <a:pt x="292" y="64"/>
                  </a:lnTo>
                  <a:lnTo>
                    <a:pt x="294" y="67"/>
                  </a:lnTo>
                  <a:lnTo>
                    <a:pt x="300" y="70"/>
                  </a:lnTo>
                  <a:lnTo>
                    <a:pt x="308" y="74"/>
                  </a:lnTo>
                  <a:lnTo>
                    <a:pt x="320" y="76"/>
                  </a:lnTo>
                  <a:lnTo>
                    <a:pt x="320" y="76"/>
                  </a:lnTo>
                  <a:lnTo>
                    <a:pt x="331" y="80"/>
                  </a:lnTo>
                  <a:lnTo>
                    <a:pt x="342" y="85"/>
                  </a:lnTo>
                  <a:lnTo>
                    <a:pt x="347" y="89"/>
                  </a:lnTo>
                  <a:lnTo>
                    <a:pt x="349" y="92"/>
                  </a:lnTo>
                  <a:lnTo>
                    <a:pt x="352" y="97"/>
                  </a:lnTo>
                  <a:lnTo>
                    <a:pt x="352" y="103"/>
                  </a:lnTo>
                  <a:lnTo>
                    <a:pt x="352" y="103"/>
                  </a:lnTo>
                  <a:lnTo>
                    <a:pt x="352" y="103"/>
                  </a:lnTo>
                  <a:lnTo>
                    <a:pt x="352" y="109"/>
                  </a:lnTo>
                  <a:lnTo>
                    <a:pt x="349" y="114"/>
                  </a:lnTo>
                  <a:lnTo>
                    <a:pt x="347" y="119"/>
                  </a:lnTo>
                  <a:lnTo>
                    <a:pt x="342" y="123"/>
                  </a:lnTo>
                  <a:lnTo>
                    <a:pt x="337" y="126"/>
                  </a:lnTo>
                  <a:lnTo>
                    <a:pt x="330" y="129"/>
                  </a:lnTo>
                  <a:lnTo>
                    <a:pt x="322" y="130"/>
                  </a:lnTo>
                  <a:lnTo>
                    <a:pt x="315" y="130"/>
                  </a:lnTo>
                  <a:lnTo>
                    <a:pt x="315" y="130"/>
                  </a:lnTo>
                  <a:lnTo>
                    <a:pt x="305" y="130"/>
                  </a:lnTo>
                  <a:lnTo>
                    <a:pt x="294" y="127"/>
                  </a:lnTo>
                  <a:lnTo>
                    <a:pt x="284" y="124"/>
                  </a:lnTo>
                  <a:lnTo>
                    <a:pt x="274" y="119"/>
                  </a:lnTo>
                  <a:lnTo>
                    <a:pt x="274" y="119"/>
                  </a:lnTo>
                  <a:lnTo>
                    <a:pt x="274" y="119"/>
                  </a:lnTo>
                  <a:lnTo>
                    <a:pt x="274" y="119"/>
                  </a:lnTo>
                  <a:close/>
                  <a:moveTo>
                    <a:pt x="473" y="123"/>
                  </a:moveTo>
                  <a:lnTo>
                    <a:pt x="473" y="123"/>
                  </a:lnTo>
                  <a:lnTo>
                    <a:pt x="472" y="125"/>
                  </a:lnTo>
                  <a:lnTo>
                    <a:pt x="471" y="127"/>
                  </a:lnTo>
                  <a:lnTo>
                    <a:pt x="469" y="129"/>
                  </a:lnTo>
                  <a:lnTo>
                    <a:pt x="465" y="129"/>
                  </a:lnTo>
                  <a:lnTo>
                    <a:pt x="465" y="129"/>
                  </a:lnTo>
                  <a:lnTo>
                    <a:pt x="462" y="129"/>
                  </a:lnTo>
                  <a:lnTo>
                    <a:pt x="461" y="127"/>
                  </a:lnTo>
                  <a:lnTo>
                    <a:pt x="458" y="125"/>
                  </a:lnTo>
                  <a:lnTo>
                    <a:pt x="458" y="123"/>
                  </a:lnTo>
                  <a:lnTo>
                    <a:pt x="458" y="113"/>
                  </a:lnTo>
                  <a:lnTo>
                    <a:pt x="458" y="113"/>
                  </a:lnTo>
                  <a:lnTo>
                    <a:pt x="452" y="119"/>
                  </a:lnTo>
                  <a:lnTo>
                    <a:pt x="443" y="125"/>
                  </a:lnTo>
                  <a:lnTo>
                    <a:pt x="434" y="129"/>
                  </a:lnTo>
                  <a:lnTo>
                    <a:pt x="428" y="130"/>
                  </a:lnTo>
                  <a:lnTo>
                    <a:pt x="421" y="130"/>
                  </a:lnTo>
                  <a:lnTo>
                    <a:pt x="421" y="130"/>
                  </a:lnTo>
                  <a:lnTo>
                    <a:pt x="412" y="130"/>
                  </a:lnTo>
                  <a:lnTo>
                    <a:pt x="404" y="127"/>
                  </a:lnTo>
                  <a:lnTo>
                    <a:pt x="398" y="125"/>
                  </a:lnTo>
                  <a:lnTo>
                    <a:pt x="391" y="120"/>
                  </a:lnTo>
                  <a:lnTo>
                    <a:pt x="386" y="115"/>
                  </a:lnTo>
                  <a:lnTo>
                    <a:pt x="384" y="109"/>
                  </a:lnTo>
                  <a:lnTo>
                    <a:pt x="381" y="102"/>
                  </a:lnTo>
                  <a:lnTo>
                    <a:pt x="381" y="95"/>
                  </a:lnTo>
                  <a:lnTo>
                    <a:pt x="381" y="44"/>
                  </a:lnTo>
                  <a:lnTo>
                    <a:pt x="381" y="44"/>
                  </a:lnTo>
                  <a:lnTo>
                    <a:pt x="381" y="41"/>
                  </a:lnTo>
                  <a:lnTo>
                    <a:pt x="382" y="39"/>
                  </a:lnTo>
                  <a:lnTo>
                    <a:pt x="385" y="38"/>
                  </a:lnTo>
                  <a:lnTo>
                    <a:pt x="388" y="38"/>
                  </a:lnTo>
                  <a:lnTo>
                    <a:pt x="388" y="38"/>
                  </a:lnTo>
                  <a:lnTo>
                    <a:pt x="392" y="38"/>
                  </a:lnTo>
                  <a:lnTo>
                    <a:pt x="394" y="39"/>
                  </a:lnTo>
                  <a:lnTo>
                    <a:pt x="396" y="41"/>
                  </a:lnTo>
                  <a:lnTo>
                    <a:pt x="396" y="44"/>
                  </a:lnTo>
                  <a:lnTo>
                    <a:pt x="396" y="91"/>
                  </a:lnTo>
                  <a:lnTo>
                    <a:pt x="396" y="91"/>
                  </a:lnTo>
                  <a:lnTo>
                    <a:pt x="396" y="97"/>
                  </a:lnTo>
                  <a:lnTo>
                    <a:pt x="398" y="102"/>
                  </a:lnTo>
                  <a:lnTo>
                    <a:pt x="401" y="107"/>
                  </a:lnTo>
                  <a:lnTo>
                    <a:pt x="404" y="110"/>
                  </a:lnTo>
                  <a:lnTo>
                    <a:pt x="408" y="114"/>
                  </a:lnTo>
                  <a:lnTo>
                    <a:pt x="414" y="116"/>
                  </a:lnTo>
                  <a:lnTo>
                    <a:pt x="419" y="118"/>
                  </a:lnTo>
                  <a:lnTo>
                    <a:pt x="426" y="118"/>
                  </a:lnTo>
                  <a:lnTo>
                    <a:pt x="426" y="118"/>
                  </a:lnTo>
                  <a:lnTo>
                    <a:pt x="432" y="118"/>
                  </a:lnTo>
                  <a:lnTo>
                    <a:pt x="438" y="116"/>
                  </a:lnTo>
                  <a:lnTo>
                    <a:pt x="443" y="114"/>
                  </a:lnTo>
                  <a:lnTo>
                    <a:pt x="449" y="110"/>
                  </a:lnTo>
                  <a:lnTo>
                    <a:pt x="452" y="106"/>
                  </a:lnTo>
                  <a:lnTo>
                    <a:pt x="455" y="101"/>
                  </a:lnTo>
                  <a:lnTo>
                    <a:pt x="456" y="96"/>
                  </a:lnTo>
                  <a:lnTo>
                    <a:pt x="458" y="90"/>
                  </a:lnTo>
                  <a:lnTo>
                    <a:pt x="458" y="44"/>
                  </a:lnTo>
                  <a:lnTo>
                    <a:pt x="458" y="44"/>
                  </a:lnTo>
                  <a:lnTo>
                    <a:pt x="458" y="41"/>
                  </a:lnTo>
                  <a:lnTo>
                    <a:pt x="459" y="39"/>
                  </a:lnTo>
                  <a:lnTo>
                    <a:pt x="462" y="38"/>
                  </a:lnTo>
                  <a:lnTo>
                    <a:pt x="465" y="38"/>
                  </a:lnTo>
                  <a:lnTo>
                    <a:pt x="465" y="38"/>
                  </a:lnTo>
                  <a:lnTo>
                    <a:pt x="469" y="38"/>
                  </a:lnTo>
                  <a:lnTo>
                    <a:pt x="471" y="39"/>
                  </a:lnTo>
                  <a:lnTo>
                    <a:pt x="472" y="41"/>
                  </a:lnTo>
                  <a:lnTo>
                    <a:pt x="473" y="44"/>
                  </a:lnTo>
                  <a:lnTo>
                    <a:pt x="473" y="123"/>
                  </a:lnTo>
                  <a:lnTo>
                    <a:pt x="473" y="123"/>
                  </a:lnTo>
                  <a:lnTo>
                    <a:pt x="473" y="123"/>
                  </a:lnTo>
                  <a:close/>
                  <a:moveTo>
                    <a:pt x="500" y="102"/>
                  </a:moveTo>
                  <a:lnTo>
                    <a:pt x="500" y="102"/>
                  </a:lnTo>
                  <a:lnTo>
                    <a:pt x="500" y="102"/>
                  </a:lnTo>
                  <a:lnTo>
                    <a:pt x="502" y="95"/>
                  </a:lnTo>
                  <a:lnTo>
                    <a:pt x="505" y="89"/>
                  </a:lnTo>
                  <a:lnTo>
                    <a:pt x="508" y="84"/>
                  </a:lnTo>
                  <a:lnTo>
                    <a:pt x="513" y="80"/>
                  </a:lnTo>
                  <a:lnTo>
                    <a:pt x="520" y="76"/>
                  </a:lnTo>
                  <a:lnTo>
                    <a:pt x="528" y="74"/>
                  </a:lnTo>
                  <a:lnTo>
                    <a:pt x="536" y="73"/>
                  </a:lnTo>
                  <a:lnTo>
                    <a:pt x="546" y="73"/>
                  </a:lnTo>
                  <a:lnTo>
                    <a:pt x="546" y="73"/>
                  </a:lnTo>
                  <a:lnTo>
                    <a:pt x="565" y="74"/>
                  </a:lnTo>
                  <a:lnTo>
                    <a:pt x="579" y="76"/>
                  </a:lnTo>
                  <a:lnTo>
                    <a:pt x="579" y="73"/>
                  </a:lnTo>
                  <a:lnTo>
                    <a:pt x="579" y="73"/>
                  </a:lnTo>
                  <a:lnTo>
                    <a:pt x="579" y="68"/>
                  </a:lnTo>
                  <a:lnTo>
                    <a:pt x="576" y="63"/>
                  </a:lnTo>
                  <a:lnTo>
                    <a:pt x="575" y="58"/>
                  </a:lnTo>
                  <a:lnTo>
                    <a:pt x="570" y="55"/>
                  </a:lnTo>
                  <a:lnTo>
                    <a:pt x="566" y="52"/>
                  </a:lnTo>
                  <a:lnTo>
                    <a:pt x="560" y="50"/>
                  </a:lnTo>
                  <a:lnTo>
                    <a:pt x="555" y="49"/>
                  </a:lnTo>
                  <a:lnTo>
                    <a:pt x="547" y="49"/>
                  </a:lnTo>
                  <a:lnTo>
                    <a:pt x="547" y="49"/>
                  </a:lnTo>
                  <a:lnTo>
                    <a:pt x="539" y="49"/>
                  </a:lnTo>
                  <a:lnTo>
                    <a:pt x="532" y="50"/>
                  </a:lnTo>
                  <a:lnTo>
                    <a:pt x="519" y="53"/>
                  </a:lnTo>
                  <a:lnTo>
                    <a:pt x="519" y="53"/>
                  </a:lnTo>
                  <a:lnTo>
                    <a:pt x="516" y="55"/>
                  </a:lnTo>
                  <a:lnTo>
                    <a:pt x="516" y="55"/>
                  </a:lnTo>
                  <a:lnTo>
                    <a:pt x="515" y="53"/>
                  </a:lnTo>
                  <a:lnTo>
                    <a:pt x="512" y="52"/>
                  </a:lnTo>
                  <a:lnTo>
                    <a:pt x="510" y="51"/>
                  </a:lnTo>
                  <a:lnTo>
                    <a:pt x="510" y="49"/>
                  </a:lnTo>
                  <a:lnTo>
                    <a:pt x="510" y="49"/>
                  </a:lnTo>
                  <a:lnTo>
                    <a:pt x="510" y="45"/>
                  </a:lnTo>
                  <a:lnTo>
                    <a:pt x="515" y="43"/>
                  </a:lnTo>
                  <a:lnTo>
                    <a:pt x="515" y="43"/>
                  </a:lnTo>
                  <a:lnTo>
                    <a:pt x="522" y="40"/>
                  </a:lnTo>
                  <a:lnTo>
                    <a:pt x="530" y="39"/>
                  </a:lnTo>
                  <a:lnTo>
                    <a:pt x="539" y="38"/>
                  </a:lnTo>
                  <a:lnTo>
                    <a:pt x="549" y="36"/>
                  </a:lnTo>
                  <a:lnTo>
                    <a:pt x="549" y="36"/>
                  </a:lnTo>
                  <a:lnTo>
                    <a:pt x="559" y="38"/>
                  </a:lnTo>
                  <a:lnTo>
                    <a:pt x="569" y="39"/>
                  </a:lnTo>
                  <a:lnTo>
                    <a:pt x="576" y="43"/>
                  </a:lnTo>
                  <a:lnTo>
                    <a:pt x="583" y="46"/>
                  </a:lnTo>
                  <a:lnTo>
                    <a:pt x="583" y="46"/>
                  </a:lnTo>
                  <a:lnTo>
                    <a:pt x="587" y="52"/>
                  </a:lnTo>
                  <a:lnTo>
                    <a:pt x="592" y="58"/>
                  </a:lnTo>
                  <a:lnTo>
                    <a:pt x="593" y="66"/>
                  </a:lnTo>
                  <a:lnTo>
                    <a:pt x="595" y="73"/>
                  </a:lnTo>
                  <a:lnTo>
                    <a:pt x="595" y="123"/>
                  </a:lnTo>
                  <a:lnTo>
                    <a:pt x="595" y="123"/>
                  </a:lnTo>
                  <a:lnTo>
                    <a:pt x="593" y="125"/>
                  </a:lnTo>
                  <a:lnTo>
                    <a:pt x="592" y="127"/>
                  </a:lnTo>
                  <a:lnTo>
                    <a:pt x="589" y="129"/>
                  </a:lnTo>
                  <a:lnTo>
                    <a:pt x="586" y="129"/>
                  </a:lnTo>
                  <a:lnTo>
                    <a:pt x="586" y="129"/>
                  </a:lnTo>
                  <a:lnTo>
                    <a:pt x="583" y="129"/>
                  </a:lnTo>
                  <a:lnTo>
                    <a:pt x="580" y="127"/>
                  </a:lnTo>
                  <a:lnTo>
                    <a:pt x="579" y="125"/>
                  </a:lnTo>
                  <a:lnTo>
                    <a:pt x="579" y="123"/>
                  </a:lnTo>
                  <a:lnTo>
                    <a:pt x="579" y="114"/>
                  </a:lnTo>
                  <a:lnTo>
                    <a:pt x="579" y="114"/>
                  </a:lnTo>
                  <a:lnTo>
                    <a:pt x="572" y="120"/>
                  </a:lnTo>
                  <a:lnTo>
                    <a:pt x="563" y="125"/>
                  </a:lnTo>
                  <a:lnTo>
                    <a:pt x="553" y="129"/>
                  </a:lnTo>
                  <a:lnTo>
                    <a:pt x="540" y="130"/>
                  </a:lnTo>
                  <a:lnTo>
                    <a:pt x="540" y="130"/>
                  </a:lnTo>
                  <a:lnTo>
                    <a:pt x="533" y="130"/>
                  </a:lnTo>
                  <a:lnTo>
                    <a:pt x="526" y="129"/>
                  </a:lnTo>
                  <a:lnTo>
                    <a:pt x="519" y="126"/>
                  </a:lnTo>
                  <a:lnTo>
                    <a:pt x="513" y="123"/>
                  </a:lnTo>
                  <a:lnTo>
                    <a:pt x="508" y="119"/>
                  </a:lnTo>
                  <a:lnTo>
                    <a:pt x="505" y="114"/>
                  </a:lnTo>
                  <a:lnTo>
                    <a:pt x="502" y="109"/>
                  </a:lnTo>
                  <a:lnTo>
                    <a:pt x="500" y="102"/>
                  </a:lnTo>
                  <a:lnTo>
                    <a:pt x="500" y="102"/>
                  </a:lnTo>
                  <a:lnTo>
                    <a:pt x="500" y="102"/>
                  </a:lnTo>
                  <a:lnTo>
                    <a:pt x="500" y="102"/>
                  </a:lnTo>
                  <a:close/>
                  <a:moveTo>
                    <a:pt x="579" y="95"/>
                  </a:moveTo>
                  <a:lnTo>
                    <a:pt x="579" y="86"/>
                  </a:lnTo>
                  <a:lnTo>
                    <a:pt x="579" y="86"/>
                  </a:lnTo>
                  <a:lnTo>
                    <a:pt x="565" y="84"/>
                  </a:lnTo>
                  <a:lnTo>
                    <a:pt x="547" y="83"/>
                  </a:lnTo>
                  <a:lnTo>
                    <a:pt x="547" y="83"/>
                  </a:lnTo>
                  <a:lnTo>
                    <a:pt x="540" y="83"/>
                  </a:lnTo>
                  <a:lnTo>
                    <a:pt x="535" y="84"/>
                  </a:lnTo>
                  <a:lnTo>
                    <a:pt x="529" y="85"/>
                  </a:lnTo>
                  <a:lnTo>
                    <a:pt x="525" y="87"/>
                  </a:lnTo>
                  <a:lnTo>
                    <a:pt x="522" y="90"/>
                  </a:lnTo>
                  <a:lnTo>
                    <a:pt x="519" y="93"/>
                  </a:lnTo>
                  <a:lnTo>
                    <a:pt x="518" y="97"/>
                  </a:lnTo>
                  <a:lnTo>
                    <a:pt x="516" y="101"/>
                  </a:lnTo>
                  <a:lnTo>
                    <a:pt x="516" y="102"/>
                  </a:lnTo>
                  <a:lnTo>
                    <a:pt x="516" y="102"/>
                  </a:lnTo>
                  <a:lnTo>
                    <a:pt x="518" y="106"/>
                  </a:lnTo>
                  <a:lnTo>
                    <a:pt x="519" y="109"/>
                  </a:lnTo>
                  <a:lnTo>
                    <a:pt x="522" y="113"/>
                  </a:lnTo>
                  <a:lnTo>
                    <a:pt x="525" y="115"/>
                  </a:lnTo>
                  <a:lnTo>
                    <a:pt x="533" y="119"/>
                  </a:lnTo>
                  <a:lnTo>
                    <a:pt x="543" y="120"/>
                  </a:lnTo>
                  <a:lnTo>
                    <a:pt x="543" y="120"/>
                  </a:lnTo>
                  <a:lnTo>
                    <a:pt x="550" y="119"/>
                  </a:lnTo>
                  <a:lnTo>
                    <a:pt x="557" y="118"/>
                  </a:lnTo>
                  <a:lnTo>
                    <a:pt x="563" y="115"/>
                  </a:lnTo>
                  <a:lnTo>
                    <a:pt x="569" y="113"/>
                  </a:lnTo>
                  <a:lnTo>
                    <a:pt x="573" y="109"/>
                  </a:lnTo>
                  <a:lnTo>
                    <a:pt x="576" y="106"/>
                  </a:lnTo>
                  <a:lnTo>
                    <a:pt x="579" y="101"/>
                  </a:lnTo>
                  <a:lnTo>
                    <a:pt x="579" y="95"/>
                  </a:lnTo>
                  <a:lnTo>
                    <a:pt x="579" y="95"/>
                  </a:lnTo>
                  <a:lnTo>
                    <a:pt x="579" y="95"/>
                  </a:lnTo>
                  <a:lnTo>
                    <a:pt x="579" y="95"/>
                  </a:lnTo>
                  <a:close/>
                  <a:moveTo>
                    <a:pt x="629" y="7"/>
                  </a:moveTo>
                  <a:lnTo>
                    <a:pt x="629" y="7"/>
                  </a:lnTo>
                  <a:lnTo>
                    <a:pt x="630" y="4"/>
                  </a:lnTo>
                  <a:lnTo>
                    <a:pt x="632" y="3"/>
                  </a:lnTo>
                  <a:lnTo>
                    <a:pt x="634" y="0"/>
                  </a:lnTo>
                  <a:lnTo>
                    <a:pt x="637" y="0"/>
                  </a:lnTo>
                  <a:lnTo>
                    <a:pt x="637" y="0"/>
                  </a:lnTo>
                  <a:lnTo>
                    <a:pt x="640" y="0"/>
                  </a:lnTo>
                  <a:lnTo>
                    <a:pt x="643" y="3"/>
                  </a:lnTo>
                  <a:lnTo>
                    <a:pt x="644" y="4"/>
                  </a:lnTo>
                  <a:lnTo>
                    <a:pt x="644" y="7"/>
                  </a:lnTo>
                  <a:lnTo>
                    <a:pt x="644" y="123"/>
                  </a:lnTo>
                  <a:lnTo>
                    <a:pt x="644" y="123"/>
                  </a:lnTo>
                  <a:lnTo>
                    <a:pt x="644" y="125"/>
                  </a:lnTo>
                  <a:lnTo>
                    <a:pt x="643" y="127"/>
                  </a:lnTo>
                  <a:lnTo>
                    <a:pt x="640" y="129"/>
                  </a:lnTo>
                  <a:lnTo>
                    <a:pt x="637" y="129"/>
                  </a:lnTo>
                  <a:lnTo>
                    <a:pt x="637" y="129"/>
                  </a:lnTo>
                  <a:lnTo>
                    <a:pt x="634" y="129"/>
                  </a:lnTo>
                  <a:lnTo>
                    <a:pt x="632" y="127"/>
                  </a:lnTo>
                  <a:lnTo>
                    <a:pt x="630" y="125"/>
                  </a:lnTo>
                  <a:lnTo>
                    <a:pt x="629" y="123"/>
                  </a:lnTo>
                  <a:lnTo>
                    <a:pt x="629" y="7"/>
                  </a:lnTo>
                  <a:lnTo>
                    <a:pt x="629" y="7"/>
                  </a:lnTo>
                  <a:lnTo>
                    <a:pt x="629" y="7"/>
                  </a:lnTo>
                  <a:close/>
                  <a:moveTo>
                    <a:pt x="683" y="7"/>
                  </a:moveTo>
                  <a:lnTo>
                    <a:pt x="683" y="7"/>
                  </a:lnTo>
                  <a:lnTo>
                    <a:pt x="683" y="4"/>
                  </a:lnTo>
                  <a:lnTo>
                    <a:pt x="686" y="3"/>
                  </a:lnTo>
                  <a:lnTo>
                    <a:pt x="687" y="0"/>
                  </a:lnTo>
                  <a:lnTo>
                    <a:pt x="691" y="0"/>
                  </a:lnTo>
                  <a:lnTo>
                    <a:pt x="691" y="0"/>
                  </a:lnTo>
                  <a:lnTo>
                    <a:pt x="694" y="0"/>
                  </a:lnTo>
                  <a:lnTo>
                    <a:pt x="697" y="3"/>
                  </a:lnTo>
                  <a:lnTo>
                    <a:pt x="699" y="4"/>
                  </a:lnTo>
                  <a:lnTo>
                    <a:pt x="699" y="7"/>
                  </a:lnTo>
                  <a:lnTo>
                    <a:pt x="699" y="123"/>
                  </a:lnTo>
                  <a:lnTo>
                    <a:pt x="699" y="123"/>
                  </a:lnTo>
                  <a:lnTo>
                    <a:pt x="699" y="125"/>
                  </a:lnTo>
                  <a:lnTo>
                    <a:pt x="697" y="127"/>
                  </a:lnTo>
                  <a:lnTo>
                    <a:pt x="694" y="129"/>
                  </a:lnTo>
                  <a:lnTo>
                    <a:pt x="691" y="129"/>
                  </a:lnTo>
                  <a:lnTo>
                    <a:pt x="691" y="129"/>
                  </a:lnTo>
                  <a:lnTo>
                    <a:pt x="687" y="129"/>
                  </a:lnTo>
                  <a:lnTo>
                    <a:pt x="686" y="127"/>
                  </a:lnTo>
                  <a:lnTo>
                    <a:pt x="683" y="125"/>
                  </a:lnTo>
                  <a:lnTo>
                    <a:pt x="683" y="123"/>
                  </a:lnTo>
                  <a:lnTo>
                    <a:pt x="683" y="7"/>
                  </a:lnTo>
                  <a:lnTo>
                    <a:pt x="683" y="7"/>
                  </a:lnTo>
                  <a:lnTo>
                    <a:pt x="683" y="7"/>
                  </a:lnTo>
                  <a:close/>
                  <a:moveTo>
                    <a:pt x="733" y="154"/>
                  </a:moveTo>
                  <a:lnTo>
                    <a:pt x="733" y="154"/>
                  </a:lnTo>
                  <a:lnTo>
                    <a:pt x="730" y="152"/>
                  </a:lnTo>
                  <a:lnTo>
                    <a:pt x="728" y="150"/>
                  </a:lnTo>
                  <a:lnTo>
                    <a:pt x="728" y="148"/>
                  </a:lnTo>
                  <a:lnTo>
                    <a:pt x="728" y="148"/>
                  </a:lnTo>
                  <a:lnTo>
                    <a:pt x="728" y="146"/>
                  </a:lnTo>
                  <a:lnTo>
                    <a:pt x="730" y="144"/>
                  </a:lnTo>
                  <a:lnTo>
                    <a:pt x="733" y="143"/>
                  </a:lnTo>
                  <a:lnTo>
                    <a:pt x="736" y="143"/>
                  </a:lnTo>
                  <a:lnTo>
                    <a:pt x="736" y="143"/>
                  </a:lnTo>
                  <a:lnTo>
                    <a:pt x="740" y="143"/>
                  </a:lnTo>
                  <a:lnTo>
                    <a:pt x="740" y="143"/>
                  </a:lnTo>
                  <a:lnTo>
                    <a:pt x="744" y="144"/>
                  </a:lnTo>
                  <a:lnTo>
                    <a:pt x="751" y="144"/>
                  </a:lnTo>
                  <a:lnTo>
                    <a:pt x="751" y="144"/>
                  </a:lnTo>
                  <a:lnTo>
                    <a:pt x="757" y="144"/>
                  </a:lnTo>
                  <a:lnTo>
                    <a:pt x="763" y="141"/>
                  </a:lnTo>
                  <a:lnTo>
                    <a:pt x="767" y="136"/>
                  </a:lnTo>
                  <a:lnTo>
                    <a:pt x="773" y="129"/>
                  </a:lnTo>
                  <a:lnTo>
                    <a:pt x="773" y="127"/>
                  </a:lnTo>
                  <a:lnTo>
                    <a:pt x="728" y="47"/>
                  </a:lnTo>
                  <a:lnTo>
                    <a:pt x="728" y="47"/>
                  </a:lnTo>
                  <a:lnTo>
                    <a:pt x="727" y="44"/>
                  </a:lnTo>
                  <a:lnTo>
                    <a:pt x="727" y="44"/>
                  </a:lnTo>
                  <a:lnTo>
                    <a:pt x="728" y="41"/>
                  </a:lnTo>
                  <a:lnTo>
                    <a:pt x="730" y="39"/>
                  </a:lnTo>
                  <a:lnTo>
                    <a:pt x="733" y="38"/>
                  </a:lnTo>
                  <a:lnTo>
                    <a:pt x="736" y="38"/>
                  </a:lnTo>
                  <a:lnTo>
                    <a:pt x="736" y="38"/>
                  </a:lnTo>
                  <a:lnTo>
                    <a:pt x="738" y="38"/>
                  </a:lnTo>
                  <a:lnTo>
                    <a:pt x="740" y="39"/>
                  </a:lnTo>
                  <a:lnTo>
                    <a:pt x="744" y="43"/>
                  </a:lnTo>
                  <a:lnTo>
                    <a:pt x="780" y="113"/>
                  </a:lnTo>
                  <a:lnTo>
                    <a:pt x="812" y="43"/>
                  </a:lnTo>
                  <a:lnTo>
                    <a:pt x="812" y="43"/>
                  </a:lnTo>
                  <a:lnTo>
                    <a:pt x="815" y="39"/>
                  </a:lnTo>
                  <a:lnTo>
                    <a:pt x="818" y="38"/>
                  </a:lnTo>
                  <a:lnTo>
                    <a:pt x="821" y="38"/>
                  </a:lnTo>
                  <a:lnTo>
                    <a:pt x="821" y="38"/>
                  </a:lnTo>
                  <a:lnTo>
                    <a:pt x="824" y="38"/>
                  </a:lnTo>
                  <a:lnTo>
                    <a:pt x="827" y="39"/>
                  </a:lnTo>
                  <a:lnTo>
                    <a:pt x="828" y="41"/>
                  </a:lnTo>
                  <a:lnTo>
                    <a:pt x="828" y="44"/>
                  </a:lnTo>
                  <a:lnTo>
                    <a:pt x="828" y="44"/>
                  </a:lnTo>
                  <a:lnTo>
                    <a:pt x="828" y="47"/>
                  </a:lnTo>
                  <a:lnTo>
                    <a:pt x="787" y="131"/>
                  </a:lnTo>
                  <a:lnTo>
                    <a:pt x="787" y="131"/>
                  </a:lnTo>
                  <a:lnTo>
                    <a:pt x="780" y="143"/>
                  </a:lnTo>
                  <a:lnTo>
                    <a:pt x="775" y="148"/>
                  </a:lnTo>
                  <a:lnTo>
                    <a:pt x="771" y="150"/>
                  </a:lnTo>
                  <a:lnTo>
                    <a:pt x="767" y="154"/>
                  </a:lnTo>
                  <a:lnTo>
                    <a:pt x="761" y="155"/>
                  </a:lnTo>
                  <a:lnTo>
                    <a:pt x="757" y="156"/>
                  </a:lnTo>
                  <a:lnTo>
                    <a:pt x="751" y="156"/>
                  </a:lnTo>
                  <a:lnTo>
                    <a:pt x="751" y="156"/>
                  </a:lnTo>
                  <a:lnTo>
                    <a:pt x="741" y="156"/>
                  </a:lnTo>
                  <a:lnTo>
                    <a:pt x="733" y="154"/>
                  </a:lnTo>
                  <a:lnTo>
                    <a:pt x="733" y="154"/>
                  </a:lnTo>
                  <a:lnTo>
                    <a:pt x="733" y="154"/>
                  </a:lnTo>
                  <a:lnTo>
                    <a:pt x="733" y="154"/>
                  </a:lnTo>
                  <a:close/>
                  <a:moveTo>
                    <a:pt x="919" y="7"/>
                  </a:moveTo>
                  <a:lnTo>
                    <a:pt x="919" y="7"/>
                  </a:lnTo>
                  <a:lnTo>
                    <a:pt x="919" y="4"/>
                  </a:lnTo>
                  <a:lnTo>
                    <a:pt x="921" y="3"/>
                  </a:lnTo>
                  <a:lnTo>
                    <a:pt x="924" y="0"/>
                  </a:lnTo>
                  <a:lnTo>
                    <a:pt x="926" y="0"/>
                  </a:lnTo>
                  <a:lnTo>
                    <a:pt x="926" y="0"/>
                  </a:lnTo>
                  <a:lnTo>
                    <a:pt x="929" y="0"/>
                  </a:lnTo>
                  <a:lnTo>
                    <a:pt x="932" y="3"/>
                  </a:lnTo>
                  <a:lnTo>
                    <a:pt x="934" y="4"/>
                  </a:lnTo>
                  <a:lnTo>
                    <a:pt x="935" y="7"/>
                  </a:lnTo>
                  <a:lnTo>
                    <a:pt x="935" y="123"/>
                  </a:lnTo>
                  <a:lnTo>
                    <a:pt x="935" y="123"/>
                  </a:lnTo>
                  <a:lnTo>
                    <a:pt x="934" y="125"/>
                  </a:lnTo>
                  <a:lnTo>
                    <a:pt x="932" y="127"/>
                  </a:lnTo>
                  <a:lnTo>
                    <a:pt x="929" y="129"/>
                  </a:lnTo>
                  <a:lnTo>
                    <a:pt x="926" y="129"/>
                  </a:lnTo>
                  <a:lnTo>
                    <a:pt x="926" y="129"/>
                  </a:lnTo>
                  <a:lnTo>
                    <a:pt x="924" y="129"/>
                  </a:lnTo>
                  <a:lnTo>
                    <a:pt x="921" y="127"/>
                  </a:lnTo>
                  <a:lnTo>
                    <a:pt x="919" y="125"/>
                  </a:lnTo>
                  <a:lnTo>
                    <a:pt x="919" y="123"/>
                  </a:lnTo>
                  <a:lnTo>
                    <a:pt x="919" y="7"/>
                  </a:lnTo>
                  <a:lnTo>
                    <a:pt x="919" y="7"/>
                  </a:lnTo>
                  <a:lnTo>
                    <a:pt x="919" y="7"/>
                  </a:lnTo>
                  <a:close/>
                  <a:moveTo>
                    <a:pt x="964" y="102"/>
                  </a:moveTo>
                  <a:lnTo>
                    <a:pt x="964" y="102"/>
                  </a:lnTo>
                  <a:lnTo>
                    <a:pt x="964" y="102"/>
                  </a:lnTo>
                  <a:lnTo>
                    <a:pt x="964" y="95"/>
                  </a:lnTo>
                  <a:lnTo>
                    <a:pt x="966" y="89"/>
                  </a:lnTo>
                  <a:lnTo>
                    <a:pt x="971" y="84"/>
                  </a:lnTo>
                  <a:lnTo>
                    <a:pt x="976" y="80"/>
                  </a:lnTo>
                  <a:lnTo>
                    <a:pt x="982" y="76"/>
                  </a:lnTo>
                  <a:lnTo>
                    <a:pt x="991" y="74"/>
                  </a:lnTo>
                  <a:lnTo>
                    <a:pt x="999" y="73"/>
                  </a:lnTo>
                  <a:lnTo>
                    <a:pt x="1009" y="73"/>
                  </a:lnTo>
                  <a:lnTo>
                    <a:pt x="1009" y="73"/>
                  </a:lnTo>
                  <a:lnTo>
                    <a:pt x="1026" y="74"/>
                  </a:lnTo>
                  <a:lnTo>
                    <a:pt x="1042" y="76"/>
                  </a:lnTo>
                  <a:lnTo>
                    <a:pt x="1042" y="73"/>
                  </a:lnTo>
                  <a:lnTo>
                    <a:pt x="1042" y="73"/>
                  </a:lnTo>
                  <a:lnTo>
                    <a:pt x="1040" y="68"/>
                  </a:lnTo>
                  <a:lnTo>
                    <a:pt x="1039" y="63"/>
                  </a:lnTo>
                  <a:lnTo>
                    <a:pt x="1036" y="58"/>
                  </a:lnTo>
                  <a:lnTo>
                    <a:pt x="1033" y="55"/>
                  </a:lnTo>
                  <a:lnTo>
                    <a:pt x="1029" y="52"/>
                  </a:lnTo>
                  <a:lnTo>
                    <a:pt x="1023" y="50"/>
                  </a:lnTo>
                  <a:lnTo>
                    <a:pt x="1016" y="49"/>
                  </a:lnTo>
                  <a:lnTo>
                    <a:pt x="1009" y="49"/>
                  </a:lnTo>
                  <a:lnTo>
                    <a:pt x="1009" y="49"/>
                  </a:lnTo>
                  <a:lnTo>
                    <a:pt x="1002" y="49"/>
                  </a:lnTo>
                  <a:lnTo>
                    <a:pt x="995" y="50"/>
                  </a:lnTo>
                  <a:lnTo>
                    <a:pt x="982" y="53"/>
                  </a:lnTo>
                  <a:lnTo>
                    <a:pt x="982" y="53"/>
                  </a:lnTo>
                  <a:lnTo>
                    <a:pt x="979" y="55"/>
                  </a:lnTo>
                  <a:lnTo>
                    <a:pt x="979" y="55"/>
                  </a:lnTo>
                  <a:lnTo>
                    <a:pt x="976" y="53"/>
                  </a:lnTo>
                  <a:lnTo>
                    <a:pt x="975" y="52"/>
                  </a:lnTo>
                  <a:lnTo>
                    <a:pt x="973" y="51"/>
                  </a:lnTo>
                  <a:lnTo>
                    <a:pt x="972" y="49"/>
                  </a:lnTo>
                  <a:lnTo>
                    <a:pt x="972" y="49"/>
                  </a:lnTo>
                  <a:lnTo>
                    <a:pt x="973" y="45"/>
                  </a:lnTo>
                  <a:lnTo>
                    <a:pt x="976" y="43"/>
                  </a:lnTo>
                  <a:lnTo>
                    <a:pt x="976" y="43"/>
                  </a:lnTo>
                  <a:lnTo>
                    <a:pt x="985" y="40"/>
                  </a:lnTo>
                  <a:lnTo>
                    <a:pt x="993" y="39"/>
                  </a:lnTo>
                  <a:lnTo>
                    <a:pt x="1002" y="38"/>
                  </a:lnTo>
                  <a:lnTo>
                    <a:pt x="1012" y="36"/>
                  </a:lnTo>
                  <a:lnTo>
                    <a:pt x="1012" y="36"/>
                  </a:lnTo>
                  <a:lnTo>
                    <a:pt x="1022" y="38"/>
                  </a:lnTo>
                  <a:lnTo>
                    <a:pt x="1030" y="39"/>
                  </a:lnTo>
                  <a:lnTo>
                    <a:pt x="1039" y="43"/>
                  </a:lnTo>
                  <a:lnTo>
                    <a:pt x="1046" y="46"/>
                  </a:lnTo>
                  <a:lnTo>
                    <a:pt x="1046" y="46"/>
                  </a:lnTo>
                  <a:lnTo>
                    <a:pt x="1050" y="52"/>
                  </a:lnTo>
                  <a:lnTo>
                    <a:pt x="1053" y="58"/>
                  </a:lnTo>
                  <a:lnTo>
                    <a:pt x="1056" y="66"/>
                  </a:lnTo>
                  <a:lnTo>
                    <a:pt x="1056" y="73"/>
                  </a:lnTo>
                  <a:lnTo>
                    <a:pt x="1056" y="123"/>
                  </a:lnTo>
                  <a:lnTo>
                    <a:pt x="1056" y="123"/>
                  </a:lnTo>
                  <a:lnTo>
                    <a:pt x="1056" y="125"/>
                  </a:lnTo>
                  <a:lnTo>
                    <a:pt x="1055" y="127"/>
                  </a:lnTo>
                  <a:lnTo>
                    <a:pt x="1052" y="129"/>
                  </a:lnTo>
                  <a:lnTo>
                    <a:pt x="1049" y="129"/>
                  </a:lnTo>
                  <a:lnTo>
                    <a:pt x="1049" y="129"/>
                  </a:lnTo>
                  <a:lnTo>
                    <a:pt x="1046" y="129"/>
                  </a:lnTo>
                  <a:lnTo>
                    <a:pt x="1043" y="127"/>
                  </a:lnTo>
                  <a:lnTo>
                    <a:pt x="1042" y="125"/>
                  </a:lnTo>
                  <a:lnTo>
                    <a:pt x="1042" y="123"/>
                  </a:lnTo>
                  <a:lnTo>
                    <a:pt x="1042" y="114"/>
                  </a:lnTo>
                  <a:lnTo>
                    <a:pt x="1042" y="114"/>
                  </a:lnTo>
                  <a:lnTo>
                    <a:pt x="1035" y="120"/>
                  </a:lnTo>
                  <a:lnTo>
                    <a:pt x="1026" y="125"/>
                  </a:lnTo>
                  <a:lnTo>
                    <a:pt x="1016" y="129"/>
                  </a:lnTo>
                  <a:lnTo>
                    <a:pt x="1003" y="130"/>
                  </a:lnTo>
                  <a:lnTo>
                    <a:pt x="1003" y="130"/>
                  </a:lnTo>
                  <a:lnTo>
                    <a:pt x="996" y="130"/>
                  </a:lnTo>
                  <a:lnTo>
                    <a:pt x="989" y="129"/>
                  </a:lnTo>
                  <a:lnTo>
                    <a:pt x="982" y="126"/>
                  </a:lnTo>
                  <a:lnTo>
                    <a:pt x="976" y="123"/>
                  </a:lnTo>
                  <a:lnTo>
                    <a:pt x="971" y="119"/>
                  </a:lnTo>
                  <a:lnTo>
                    <a:pt x="966" y="114"/>
                  </a:lnTo>
                  <a:lnTo>
                    <a:pt x="965" y="109"/>
                  </a:lnTo>
                  <a:lnTo>
                    <a:pt x="964" y="102"/>
                  </a:lnTo>
                  <a:lnTo>
                    <a:pt x="964" y="102"/>
                  </a:lnTo>
                  <a:lnTo>
                    <a:pt x="964" y="102"/>
                  </a:lnTo>
                  <a:lnTo>
                    <a:pt x="964" y="102"/>
                  </a:lnTo>
                  <a:close/>
                  <a:moveTo>
                    <a:pt x="1042" y="95"/>
                  </a:moveTo>
                  <a:lnTo>
                    <a:pt x="1042" y="86"/>
                  </a:lnTo>
                  <a:lnTo>
                    <a:pt x="1042" y="86"/>
                  </a:lnTo>
                  <a:lnTo>
                    <a:pt x="1028" y="84"/>
                  </a:lnTo>
                  <a:lnTo>
                    <a:pt x="1011" y="83"/>
                  </a:lnTo>
                  <a:lnTo>
                    <a:pt x="1011" y="83"/>
                  </a:lnTo>
                  <a:lnTo>
                    <a:pt x="1003" y="83"/>
                  </a:lnTo>
                  <a:lnTo>
                    <a:pt x="998" y="84"/>
                  </a:lnTo>
                  <a:lnTo>
                    <a:pt x="992" y="85"/>
                  </a:lnTo>
                  <a:lnTo>
                    <a:pt x="988" y="87"/>
                  </a:lnTo>
                  <a:lnTo>
                    <a:pt x="983" y="90"/>
                  </a:lnTo>
                  <a:lnTo>
                    <a:pt x="982" y="93"/>
                  </a:lnTo>
                  <a:lnTo>
                    <a:pt x="979" y="97"/>
                  </a:lnTo>
                  <a:lnTo>
                    <a:pt x="979" y="101"/>
                  </a:lnTo>
                  <a:lnTo>
                    <a:pt x="979" y="102"/>
                  </a:lnTo>
                  <a:lnTo>
                    <a:pt x="979" y="102"/>
                  </a:lnTo>
                  <a:lnTo>
                    <a:pt x="981" y="106"/>
                  </a:lnTo>
                  <a:lnTo>
                    <a:pt x="982" y="109"/>
                  </a:lnTo>
                  <a:lnTo>
                    <a:pt x="983" y="113"/>
                  </a:lnTo>
                  <a:lnTo>
                    <a:pt x="988" y="115"/>
                  </a:lnTo>
                  <a:lnTo>
                    <a:pt x="996" y="119"/>
                  </a:lnTo>
                  <a:lnTo>
                    <a:pt x="1006" y="120"/>
                  </a:lnTo>
                  <a:lnTo>
                    <a:pt x="1006" y="120"/>
                  </a:lnTo>
                  <a:lnTo>
                    <a:pt x="1013" y="119"/>
                  </a:lnTo>
                  <a:lnTo>
                    <a:pt x="1020" y="118"/>
                  </a:lnTo>
                  <a:lnTo>
                    <a:pt x="1026" y="115"/>
                  </a:lnTo>
                  <a:lnTo>
                    <a:pt x="1030" y="113"/>
                  </a:lnTo>
                  <a:lnTo>
                    <a:pt x="1035" y="109"/>
                  </a:lnTo>
                  <a:lnTo>
                    <a:pt x="1039" y="106"/>
                  </a:lnTo>
                  <a:lnTo>
                    <a:pt x="1040" y="101"/>
                  </a:lnTo>
                  <a:lnTo>
                    <a:pt x="1042" y="95"/>
                  </a:lnTo>
                  <a:lnTo>
                    <a:pt x="1042" y="95"/>
                  </a:lnTo>
                  <a:lnTo>
                    <a:pt x="1042" y="95"/>
                  </a:lnTo>
                  <a:lnTo>
                    <a:pt x="1042" y="95"/>
                  </a:lnTo>
                  <a:close/>
                  <a:moveTo>
                    <a:pt x="1085" y="154"/>
                  </a:moveTo>
                  <a:lnTo>
                    <a:pt x="1085" y="154"/>
                  </a:lnTo>
                  <a:lnTo>
                    <a:pt x="1082" y="152"/>
                  </a:lnTo>
                  <a:lnTo>
                    <a:pt x="1080" y="150"/>
                  </a:lnTo>
                  <a:lnTo>
                    <a:pt x="1080" y="148"/>
                  </a:lnTo>
                  <a:lnTo>
                    <a:pt x="1080" y="148"/>
                  </a:lnTo>
                  <a:lnTo>
                    <a:pt x="1080" y="146"/>
                  </a:lnTo>
                  <a:lnTo>
                    <a:pt x="1082" y="144"/>
                  </a:lnTo>
                  <a:lnTo>
                    <a:pt x="1085" y="143"/>
                  </a:lnTo>
                  <a:lnTo>
                    <a:pt x="1086" y="143"/>
                  </a:lnTo>
                  <a:lnTo>
                    <a:pt x="1086" y="143"/>
                  </a:lnTo>
                  <a:lnTo>
                    <a:pt x="1090" y="143"/>
                  </a:lnTo>
                  <a:lnTo>
                    <a:pt x="1090" y="143"/>
                  </a:lnTo>
                  <a:lnTo>
                    <a:pt x="1095" y="144"/>
                  </a:lnTo>
                  <a:lnTo>
                    <a:pt x="1102" y="144"/>
                  </a:lnTo>
                  <a:lnTo>
                    <a:pt x="1102" y="144"/>
                  </a:lnTo>
                  <a:lnTo>
                    <a:pt x="1109" y="144"/>
                  </a:lnTo>
                  <a:lnTo>
                    <a:pt x="1115" y="141"/>
                  </a:lnTo>
                  <a:lnTo>
                    <a:pt x="1119" y="136"/>
                  </a:lnTo>
                  <a:lnTo>
                    <a:pt x="1123" y="129"/>
                  </a:lnTo>
                  <a:lnTo>
                    <a:pt x="1124" y="127"/>
                  </a:lnTo>
                  <a:lnTo>
                    <a:pt x="1080" y="47"/>
                  </a:lnTo>
                  <a:lnTo>
                    <a:pt x="1080" y="47"/>
                  </a:lnTo>
                  <a:lnTo>
                    <a:pt x="1079" y="44"/>
                  </a:lnTo>
                  <a:lnTo>
                    <a:pt x="1079" y="44"/>
                  </a:lnTo>
                  <a:lnTo>
                    <a:pt x="1079" y="41"/>
                  </a:lnTo>
                  <a:lnTo>
                    <a:pt x="1080" y="39"/>
                  </a:lnTo>
                  <a:lnTo>
                    <a:pt x="1083" y="38"/>
                  </a:lnTo>
                  <a:lnTo>
                    <a:pt x="1086" y="38"/>
                  </a:lnTo>
                  <a:lnTo>
                    <a:pt x="1086" y="38"/>
                  </a:lnTo>
                  <a:lnTo>
                    <a:pt x="1089" y="38"/>
                  </a:lnTo>
                  <a:lnTo>
                    <a:pt x="1092" y="39"/>
                  </a:lnTo>
                  <a:lnTo>
                    <a:pt x="1095" y="43"/>
                  </a:lnTo>
                  <a:lnTo>
                    <a:pt x="1132" y="113"/>
                  </a:lnTo>
                  <a:lnTo>
                    <a:pt x="1164" y="43"/>
                  </a:lnTo>
                  <a:lnTo>
                    <a:pt x="1164" y="43"/>
                  </a:lnTo>
                  <a:lnTo>
                    <a:pt x="1167" y="39"/>
                  </a:lnTo>
                  <a:lnTo>
                    <a:pt x="1169" y="38"/>
                  </a:lnTo>
                  <a:lnTo>
                    <a:pt x="1172" y="38"/>
                  </a:lnTo>
                  <a:lnTo>
                    <a:pt x="1172" y="38"/>
                  </a:lnTo>
                  <a:lnTo>
                    <a:pt x="1174" y="38"/>
                  </a:lnTo>
                  <a:lnTo>
                    <a:pt x="1177" y="39"/>
                  </a:lnTo>
                  <a:lnTo>
                    <a:pt x="1179" y="41"/>
                  </a:lnTo>
                  <a:lnTo>
                    <a:pt x="1180" y="44"/>
                  </a:lnTo>
                  <a:lnTo>
                    <a:pt x="1180" y="44"/>
                  </a:lnTo>
                  <a:lnTo>
                    <a:pt x="1179" y="47"/>
                  </a:lnTo>
                  <a:lnTo>
                    <a:pt x="1137" y="131"/>
                  </a:lnTo>
                  <a:lnTo>
                    <a:pt x="1137" y="131"/>
                  </a:lnTo>
                  <a:lnTo>
                    <a:pt x="1130" y="143"/>
                  </a:lnTo>
                  <a:lnTo>
                    <a:pt x="1126" y="148"/>
                  </a:lnTo>
                  <a:lnTo>
                    <a:pt x="1122" y="150"/>
                  </a:lnTo>
                  <a:lnTo>
                    <a:pt x="1117" y="154"/>
                  </a:lnTo>
                  <a:lnTo>
                    <a:pt x="1113" y="155"/>
                  </a:lnTo>
                  <a:lnTo>
                    <a:pt x="1107" y="156"/>
                  </a:lnTo>
                  <a:lnTo>
                    <a:pt x="1102" y="156"/>
                  </a:lnTo>
                  <a:lnTo>
                    <a:pt x="1102" y="156"/>
                  </a:lnTo>
                  <a:lnTo>
                    <a:pt x="1093" y="156"/>
                  </a:lnTo>
                  <a:lnTo>
                    <a:pt x="1085" y="154"/>
                  </a:lnTo>
                  <a:lnTo>
                    <a:pt x="1085" y="154"/>
                  </a:lnTo>
                  <a:lnTo>
                    <a:pt x="1085" y="154"/>
                  </a:lnTo>
                  <a:lnTo>
                    <a:pt x="1085" y="154"/>
                  </a:lnTo>
                  <a:close/>
                  <a:moveTo>
                    <a:pt x="1197" y="119"/>
                  </a:moveTo>
                  <a:lnTo>
                    <a:pt x="1197" y="119"/>
                  </a:lnTo>
                  <a:lnTo>
                    <a:pt x="1196" y="116"/>
                  </a:lnTo>
                  <a:lnTo>
                    <a:pt x="1194" y="114"/>
                  </a:lnTo>
                  <a:lnTo>
                    <a:pt x="1194" y="114"/>
                  </a:lnTo>
                  <a:lnTo>
                    <a:pt x="1196" y="112"/>
                  </a:lnTo>
                  <a:lnTo>
                    <a:pt x="1197" y="109"/>
                  </a:lnTo>
                  <a:lnTo>
                    <a:pt x="1199" y="108"/>
                  </a:lnTo>
                  <a:lnTo>
                    <a:pt x="1201" y="108"/>
                  </a:lnTo>
                  <a:lnTo>
                    <a:pt x="1201" y="108"/>
                  </a:lnTo>
                  <a:lnTo>
                    <a:pt x="1206" y="109"/>
                  </a:lnTo>
                  <a:lnTo>
                    <a:pt x="1206" y="109"/>
                  </a:lnTo>
                  <a:lnTo>
                    <a:pt x="1214" y="113"/>
                  </a:lnTo>
                  <a:lnTo>
                    <a:pt x="1223" y="116"/>
                  </a:lnTo>
                  <a:lnTo>
                    <a:pt x="1231" y="118"/>
                  </a:lnTo>
                  <a:lnTo>
                    <a:pt x="1240" y="119"/>
                  </a:lnTo>
                  <a:lnTo>
                    <a:pt x="1240" y="119"/>
                  </a:lnTo>
                  <a:lnTo>
                    <a:pt x="1248" y="118"/>
                  </a:lnTo>
                  <a:lnTo>
                    <a:pt x="1256" y="115"/>
                  </a:lnTo>
                  <a:lnTo>
                    <a:pt x="1260" y="110"/>
                  </a:lnTo>
                  <a:lnTo>
                    <a:pt x="1261" y="108"/>
                  </a:lnTo>
                  <a:lnTo>
                    <a:pt x="1261" y="104"/>
                  </a:lnTo>
                  <a:lnTo>
                    <a:pt x="1261" y="104"/>
                  </a:lnTo>
                  <a:lnTo>
                    <a:pt x="1261" y="104"/>
                  </a:lnTo>
                  <a:lnTo>
                    <a:pt x="1261" y="101"/>
                  </a:lnTo>
                  <a:lnTo>
                    <a:pt x="1260" y="98"/>
                  </a:lnTo>
                  <a:lnTo>
                    <a:pt x="1257" y="96"/>
                  </a:lnTo>
                  <a:lnTo>
                    <a:pt x="1254" y="93"/>
                  </a:lnTo>
                  <a:lnTo>
                    <a:pt x="1246" y="91"/>
                  </a:lnTo>
                  <a:lnTo>
                    <a:pt x="1236" y="89"/>
                  </a:lnTo>
                  <a:lnTo>
                    <a:pt x="1236" y="89"/>
                  </a:lnTo>
                  <a:lnTo>
                    <a:pt x="1223" y="85"/>
                  </a:lnTo>
                  <a:lnTo>
                    <a:pt x="1211" y="80"/>
                  </a:lnTo>
                  <a:lnTo>
                    <a:pt x="1207" y="76"/>
                  </a:lnTo>
                  <a:lnTo>
                    <a:pt x="1203" y="73"/>
                  </a:lnTo>
                  <a:lnTo>
                    <a:pt x="1201" y="68"/>
                  </a:lnTo>
                  <a:lnTo>
                    <a:pt x="1200" y="63"/>
                  </a:lnTo>
                  <a:lnTo>
                    <a:pt x="1200" y="62"/>
                  </a:lnTo>
                  <a:lnTo>
                    <a:pt x="1200" y="62"/>
                  </a:lnTo>
                  <a:lnTo>
                    <a:pt x="1200" y="57"/>
                  </a:lnTo>
                  <a:lnTo>
                    <a:pt x="1203" y="52"/>
                  </a:lnTo>
                  <a:lnTo>
                    <a:pt x="1206" y="47"/>
                  </a:lnTo>
                  <a:lnTo>
                    <a:pt x="1210" y="44"/>
                  </a:lnTo>
                  <a:lnTo>
                    <a:pt x="1216" y="40"/>
                  </a:lnTo>
                  <a:lnTo>
                    <a:pt x="1221" y="39"/>
                  </a:lnTo>
                  <a:lnTo>
                    <a:pt x="1228" y="36"/>
                  </a:lnTo>
                  <a:lnTo>
                    <a:pt x="1236" y="36"/>
                  </a:lnTo>
                  <a:lnTo>
                    <a:pt x="1236" y="36"/>
                  </a:lnTo>
                  <a:lnTo>
                    <a:pt x="1244" y="36"/>
                  </a:lnTo>
                  <a:lnTo>
                    <a:pt x="1253" y="39"/>
                  </a:lnTo>
                  <a:lnTo>
                    <a:pt x="1261" y="41"/>
                  </a:lnTo>
                  <a:lnTo>
                    <a:pt x="1270" y="44"/>
                  </a:lnTo>
                  <a:lnTo>
                    <a:pt x="1270" y="44"/>
                  </a:lnTo>
                  <a:lnTo>
                    <a:pt x="1273" y="46"/>
                  </a:lnTo>
                  <a:lnTo>
                    <a:pt x="1274" y="50"/>
                  </a:lnTo>
                  <a:lnTo>
                    <a:pt x="1274" y="50"/>
                  </a:lnTo>
                  <a:lnTo>
                    <a:pt x="1273" y="52"/>
                  </a:lnTo>
                  <a:lnTo>
                    <a:pt x="1271" y="53"/>
                  </a:lnTo>
                  <a:lnTo>
                    <a:pt x="1270" y="55"/>
                  </a:lnTo>
                  <a:lnTo>
                    <a:pt x="1267" y="56"/>
                  </a:lnTo>
                  <a:lnTo>
                    <a:pt x="1267" y="56"/>
                  </a:lnTo>
                  <a:lnTo>
                    <a:pt x="1263" y="55"/>
                  </a:lnTo>
                  <a:lnTo>
                    <a:pt x="1263" y="55"/>
                  </a:lnTo>
                  <a:lnTo>
                    <a:pt x="1250" y="50"/>
                  </a:lnTo>
                  <a:lnTo>
                    <a:pt x="1243" y="49"/>
                  </a:lnTo>
                  <a:lnTo>
                    <a:pt x="1236" y="47"/>
                  </a:lnTo>
                  <a:lnTo>
                    <a:pt x="1236" y="47"/>
                  </a:lnTo>
                  <a:lnTo>
                    <a:pt x="1227" y="49"/>
                  </a:lnTo>
                  <a:lnTo>
                    <a:pt x="1220" y="51"/>
                  </a:lnTo>
                  <a:lnTo>
                    <a:pt x="1217" y="56"/>
                  </a:lnTo>
                  <a:lnTo>
                    <a:pt x="1216" y="61"/>
                  </a:lnTo>
                  <a:lnTo>
                    <a:pt x="1216" y="61"/>
                  </a:lnTo>
                  <a:lnTo>
                    <a:pt x="1216" y="61"/>
                  </a:lnTo>
                  <a:lnTo>
                    <a:pt x="1216" y="64"/>
                  </a:lnTo>
                  <a:lnTo>
                    <a:pt x="1217" y="67"/>
                  </a:lnTo>
                  <a:lnTo>
                    <a:pt x="1223" y="70"/>
                  </a:lnTo>
                  <a:lnTo>
                    <a:pt x="1233" y="74"/>
                  </a:lnTo>
                  <a:lnTo>
                    <a:pt x="1243" y="76"/>
                  </a:lnTo>
                  <a:lnTo>
                    <a:pt x="1243" y="76"/>
                  </a:lnTo>
                  <a:lnTo>
                    <a:pt x="1254" y="80"/>
                  </a:lnTo>
                  <a:lnTo>
                    <a:pt x="1266" y="85"/>
                  </a:lnTo>
                  <a:lnTo>
                    <a:pt x="1270" y="89"/>
                  </a:lnTo>
                  <a:lnTo>
                    <a:pt x="1274" y="92"/>
                  </a:lnTo>
                  <a:lnTo>
                    <a:pt x="1276" y="97"/>
                  </a:lnTo>
                  <a:lnTo>
                    <a:pt x="1277" y="103"/>
                  </a:lnTo>
                  <a:lnTo>
                    <a:pt x="1277" y="103"/>
                  </a:lnTo>
                  <a:lnTo>
                    <a:pt x="1277" y="103"/>
                  </a:lnTo>
                  <a:lnTo>
                    <a:pt x="1276" y="109"/>
                  </a:lnTo>
                  <a:lnTo>
                    <a:pt x="1274" y="114"/>
                  </a:lnTo>
                  <a:lnTo>
                    <a:pt x="1270" y="119"/>
                  </a:lnTo>
                  <a:lnTo>
                    <a:pt x="1266" y="123"/>
                  </a:lnTo>
                  <a:lnTo>
                    <a:pt x="1260" y="126"/>
                  </a:lnTo>
                  <a:lnTo>
                    <a:pt x="1254" y="129"/>
                  </a:lnTo>
                  <a:lnTo>
                    <a:pt x="1247" y="130"/>
                  </a:lnTo>
                  <a:lnTo>
                    <a:pt x="1238" y="130"/>
                  </a:lnTo>
                  <a:lnTo>
                    <a:pt x="1238" y="130"/>
                  </a:lnTo>
                  <a:lnTo>
                    <a:pt x="1228" y="130"/>
                  </a:lnTo>
                  <a:lnTo>
                    <a:pt x="1217" y="127"/>
                  </a:lnTo>
                  <a:lnTo>
                    <a:pt x="1207" y="124"/>
                  </a:lnTo>
                  <a:lnTo>
                    <a:pt x="1197" y="119"/>
                  </a:lnTo>
                  <a:lnTo>
                    <a:pt x="1197" y="119"/>
                  </a:lnTo>
                  <a:lnTo>
                    <a:pt x="1197" y="119"/>
                  </a:lnTo>
                  <a:lnTo>
                    <a:pt x="1197" y="119"/>
                  </a:lnTo>
                  <a:close/>
                  <a:moveTo>
                    <a:pt x="1361" y="84"/>
                  </a:moveTo>
                  <a:lnTo>
                    <a:pt x="1361" y="84"/>
                  </a:lnTo>
                  <a:lnTo>
                    <a:pt x="1361" y="84"/>
                  </a:lnTo>
                  <a:lnTo>
                    <a:pt x="1362" y="74"/>
                  </a:lnTo>
                  <a:lnTo>
                    <a:pt x="1365" y="66"/>
                  </a:lnTo>
                  <a:lnTo>
                    <a:pt x="1370" y="57"/>
                  </a:lnTo>
                  <a:lnTo>
                    <a:pt x="1377" y="50"/>
                  </a:lnTo>
                  <a:lnTo>
                    <a:pt x="1385" y="44"/>
                  </a:lnTo>
                  <a:lnTo>
                    <a:pt x="1394" y="40"/>
                  </a:lnTo>
                  <a:lnTo>
                    <a:pt x="1405" y="38"/>
                  </a:lnTo>
                  <a:lnTo>
                    <a:pt x="1417" y="36"/>
                  </a:lnTo>
                  <a:lnTo>
                    <a:pt x="1417" y="36"/>
                  </a:lnTo>
                  <a:lnTo>
                    <a:pt x="1428" y="36"/>
                  </a:lnTo>
                  <a:lnTo>
                    <a:pt x="1438" y="40"/>
                  </a:lnTo>
                  <a:lnTo>
                    <a:pt x="1448" y="44"/>
                  </a:lnTo>
                  <a:lnTo>
                    <a:pt x="1455" y="50"/>
                  </a:lnTo>
                  <a:lnTo>
                    <a:pt x="1462" y="57"/>
                  </a:lnTo>
                  <a:lnTo>
                    <a:pt x="1468" y="64"/>
                  </a:lnTo>
                  <a:lnTo>
                    <a:pt x="1471" y="74"/>
                  </a:lnTo>
                  <a:lnTo>
                    <a:pt x="1471" y="83"/>
                  </a:lnTo>
                  <a:lnTo>
                    <a:pt x="1471" y="84"/>
                  </a:lnTo>
                  <a:lnTo>
                    <a:pt x="1471" y="84"/>
                  </a:lnTo>
                  <a:lnTo>
                    <a:pt x="1471" y="92"/>
                  </a:lnTo>
                  <a:lnTo>
                    <a:pt x="1466" y="102"/>
                  </a:lnTo>
                  <a:lnTo>
                    <a:pt x="1462" y="109"/>
                  </a:lnTo>
                  <a:lnTo>
                    <a:pt x="1455" y="116"/>
                  </a:lnTo>
                  <a:lnTo>
                    <a:pt x="1448" y="123"/>
                  </a:lnTo>
                  <a:lnTo>
                    <a:pt x="1438" y="126"/>
                  </a:lnTo>
                  <a:lnTo>
                    <a:pt x="1428" y="130"/>
                  </a:lnTo>
                  <a:lnTo>
                    <a:pt x="1415" y="130"/>
                  </a:lnTo>
                  <a:lnTo>
                    <a:pt x="1415" y="130"/>
                  </a:lnTo>
                  <a:lnTo>
                    <a:pt x="1404" y="130"/>
                  </a:lnTo>
                  <a:lnTo>
                    <a:pt x="1394" y="126"/>
                  </a:lnTo>
                  <a:lnTo>
                    <a:pt x="1384" y="123"/>
                  </a:lnTo>
                  <a:lnTo>
                    <a:pt x="1377" y="116"/>
                  </a:lnTo>
                  <a:lnTo>
                    <a:pt x="1370" y="109"/>
                  </a:lnTo>
                  <a:lnTo>
                    <a:pt x="1365" y="102"/>
                  </a:lnTo>
                  <a:lnTo>
                    <a:pt x="1362" y="93"/>
                  </a:lnTo>
                  <a:lnTo>
                    <a:pt x="1361" y="84"/>
                  </a:lnTo>
                  <a:lnTo>
                    <a:pt x="1361" y="84"/>
                  </a:lnTo>
                  <a:lnTo>
                    <a:pt x="1361" y="84"/>
                  </a:lnTo>
                  <a:lnTo>
                    <a:pt x="1361" y="84"/>
                  </a:lnTo>
                  <a:close/>
                  <a:moveTo>
                    <a:pt x="1455" y="84"/>
                  </a:moveTo>
                  <a:lnTo>
                    <a:pt x="1455" y="84"/>
                  </a:lnTo>
                  <a:lnTo>
                    <a:pt x="1455" y="84"/>
                  </a:lnTo>
                  <a:lnTo>
                    <a:pt x="1455" y="76"/>
                  </a:lnTo>
                  <a:lnTo>
                    <a:pt x="1452" y="69"/>
                  </a:lnTo>
                  <a:lnTo>
                    <a:pt x="1448" y="63"/>
                  </a:lnTo>
                  <a:lnTo>
                    <a:pt x="1444" y="58"/>
                  </a:lnTo>
                  <a:lnTo>
                    <a:pt x="1438" y="53"/>
                  </a:lnTo>
                  <a:lnTo>
                    <a:pt x="1431" y="51"/>
                  </a:lnTo>
                  <a:lnTo>
                    <a:pt x="1424" y="49"/>
                  </a:lnTo>
                  <a:lnTo>
                    <a:pt x="1415" y="47"/>
                  </a:lnTo>
                  <a:lnTo>
                    <a:pt x="1415" y="47"/>
                  </a:lnTo>
                  <a:lnTo>
                    <a:pt x="1408" y="49"/>
                  </a:lnTo>
                  <a:lnTo>
                    <a:pt x="1399" y="51"/>
                  </a:lnTo>
                  <a:lnTo>
                    <a:pt x="1394" y="53"/>
                  </a:lnTo>
                  <a:lnTo>
                    <a:pt x="1388" y="58"/>
                  </a:lnTo>
                  <a:lnTo>
                    <a:pt x="1384" y="63"/>
                  </a:lnTo>
                  <a:lnTo>
                    <a:pt x="1380" y="69"/>
                  </a:lnTo>
                  <a:lnTo>
                    <a:pt x="1378" y="76"/>
                  </a:lnTo>
                  <a:lnTo>
                    <a:pt x="1377" y="83"/>
                  </a:lnTo>
                  <a:lnTo>
                    <a:pt x="1377" y="84"/>
                  </a:lnTo>
                  <a:lnTo>
                    <a:pt x="1377" y="84"/>
                  </a:lnTo>
                  <a:lnTo>
                    <a:pt x="1378" y="90"/>
                  </a:lnTo>
                  <a:lnTo>
                    <a:pt x="1380" y="97"/>
                  </a:lnTo>
                  <a:lnTo>
                    <a:pt x="1384" y="103"/>
                  </a:lnTo>
                  <a:lnTo>
                    <a:pt x="1388" y="108"/>
                  </a:lnTo>
                  <a:lnTo>
                    <a:pt x="1394" y="113"/>
                  </a:lnTo>
                  <a:lnTo>
                    <a:pt x="1401" y="115"/>
                  </a:lnTo>
                  <a:lnTo>
                    <a:pt x="1408" y="118"/>
                  </a:lnTo>
                  <a:lnTo>
                    <a:pt x="1417" y="119"/>
                  </a:lnTo>
                  <a:lnTo>
                    <a:pt x="1417" y="119"/>
                  </a:lnTo>
                  <a:lnTo>
                    <a:pt x="1424" y="118"/>
                  </a:lnTo>
                  <a:lnTo>
                    <a:pt x="1432" y="115"/>
                  </a:lnTo>
                  <a:lnTo>
                    <a:pt x="1438" y="113"/>
                  </a:lnTo>
                  <a:lnTo>
                    <a:pt x="1444" y="108"/>
                  </a:lnTo>
                  <a:lnTo>
                    <a:pt x="1449" y="103"/>
                  </a:lnTo>
                  <a:lnTo>
                    <a:pt x="1452" y="97"/>
                  </a:lnTo>
                  <a:lnTo>
                    <a:pt x="1455" y="91"/>
                  </a:lnTo>
                  <a:lnTo>
                    <a:pt x="1455" y="84"/>
                  </a:lnTo>
                  <a:lnTo>
                    <a:pt x="1455" y="84"/>
                  </a:lnTo>
                  <a:lnTo>
                    <a:pt x="1455" y="84"/>
                  </a:lnTo>
                  <a:lnTo>
                    <a:pt x="1455" y="84"/>
                  </a:lnTo>
                  <a:close/>
                  <a:moveTo>
                    <a:pt x="1506" y="50"/>
                  </a:moveTo>
                  <a:lnTo>
                    <a:pt x="1498" y="50"/>
                  </a:lnTo>
                  <a:lnTo>
                    <a:pt x="1498" y="50"/>
                  </a:lnTo>
                  <a:lnTo>
                    <a:pt x="1495" y="50"/>
                  </a:lnTo>
                  <a:lnTo>
                    <a:pt x="1492" y="49"/>
                  </a:lnTo>
                  <a:lnTo>
                    <a:pt x="1491" y="46"/>
                  </a:lnTo>
                  <a:lnTo>
                    <a:pt x="1491" y="44"/>
                  </a:lnTo>
                  <a:lnTo>
                    <a:pt x="1491" y="44"/>
                  </a:lnTo>
                  <a:lnTo>
                    <a:pt x="1491" y="41"/>
                  </a:lnTo>
                  <a:lnTo>
                    <a:pt x="1492" y="40"/>
                  </a:lnTo>
                  <a:lnTo>
                    <a:pt x="1495" y="39"/>
                  </a:lnTo>
                  <a:lnTo>
                    <a:pt x="1498" y="38"/>
                  </a:lnTo>
                  <a:lnTo>
                    <a:pt x="1506" y="38"/>
                  </a:lnTo>
                  <a:lnTo>
                    <a:pt x="1506" y="30"/>
                  </a:lnTo>
                  <a:lnTo>
                    <a:pt x="1506" y="30"/>
                  </a:lnTo>
                  <a:lnTo>
                    <a:pt x="1506" y="23"/>
                  </a:lnTo>
                  <a:lnTo>
                    <a:pt x="1508" y="17"/>
                  </a:lnTo>
                  <a:lnTo>
                    <a:pt x="1511" y="11"/>
                  </a:lnTo>
                  <a:lnTo>
                    <a:pt x="1515" y="7"/>
                  </a:lnTo>
                  <a:lnTo>
                    <a:pt x="1515" y="7"/>
                  </a:lnTo>
                  <a:lnTo>
                    <a:pt x="1519" y="4"/>
                  </a:lnTo>
                  <a:lnTo>
                    <a:pt x="1525" y="3"/>
                  </a:lnTo>
                  <a:lnTo>
                    <a:pt x="1531" y="0"/>
                  </a:lnTo>
                  <a:lnTo>
                    <a:pt x="1538" y="0"/>
                  </a:lnTo>
                  <a:lnTo>
                    <a:pt x="1538" y="0"/>
                  </a:lnTo>
                  <a:lnTo>
                    <a:pt x="1550" y="1"/>
                  </a:lnTo>
                  <a:lnTo>
                    <a:pt x="1550" y="1"/>
                  </a:lnTo>
                  <a:lnTo>
                    <a:pt x="1555" y="4"/>
                  </a:lnTo>
                  <a:lnTo>
                    <a:pt x="1556" y="5"/>
                  </a:lnTo>
                  <a:lnTo>
                    <a:pt x="1556" y="7"/>
                  </a:lnTo>
                  <a:lnTo>
                    <a:pt x="1556" y="7"/>
                  </a:lnTo>
                  <a:lnTo>
                    <a:pt x="1555" y="10"/>
                  </a:lnTo>
                  <a:lnTo>
                    <a:pt x="1553" y="11"/>
                  </a:lnTo>
                  <a:lnTo>
                    <a:pt x="1552" y="12"/>
                  </a:lnTo>
                  <a:lnTo>
                    <a:pt x="1549" y="12"/>
                  </a:lnTo>
                  <a:lnTo>
                    <a:pt x="1549" y="12"/>
                  </a:lnTo>
                  <a:lnTo>
                    <a:pt x="1541" y="12"/>
                  </a:lnTo>
                  <a:lnTo>
                    <a:pt x="1541" y="12"/>
                  </a:lnTo>
                  <a:lnTo>
                    <a:pt x="1532" y="13"/>
                  </a:lnTo>
                  <a:lnTo>
                    <a:pt x="1529" y="15"/>
                  </a:lnTo>
                  <a:lnTo>
                    <a:pt x="1526" y="17"/>
                  </a:lnTo>
                  <a:lnTo>
                    <a:pt x="1522" y="23"/>
                  </a:lnTo>
                  <a:lnTo>
                    <a:pt x="1522" y="32"/>
                  </a:lnTo>
                  <a:lnTo>
                    <a:pt x="1522" y="39"/>
                  </a:lnTo>
                  <a:lnTo>
                    <a:pt x="1549" y="39"/>
                  </a:lnTo>
                  <a:lnTo>
                    <a:pt x="1549" y="39"/>
                  </a:lnTo>
                  <a:lnTo>
                    <a:pt x="1552" y="39"/>
                  </a:lnTo>
                  <a:lnTo>
                    <a:pt x="1553" y="40"/>
                  </a:lnTo>
                  <a:lnTo>
                    <a:pt x="1555" y="41"/>
                  </a:lnTo>
                  <a:lnTo>
                    <a:pt x="1556" y="44"/>
                  </a:lnTo>
                  <a:lnTo>
                    <a:pt x="1556" y="44"/>
                  </a:lnTo>
                  <a:lnTo>
                    <a:pt x="1555" y="46"/>
                  </a:lnTo>
                  <a:lnTo>
                    <a:pt x="1553" y="49"/>
                  </a:lnTo>
                  <a:lnTo>
                    <a:pt x="1552" y="50"/>
                  </a:lnTo>
                  <a:lnTo>
                    <a:pt x="1549" y="50"/>
                  </a:lnTo>
                  <a:lnTo>
                    <a:pt x="1522" y="50"/>
                  </a:lnTo>
                  <a:lnTo>
                    <a:pt x="1522" y="123"/>
                  </a:lnTo>
                  <a:lnTo>
                    <a:pt x="1522" y="123"/>
                  </a:lnTo>
                  <a:lnTo>
                    <a:pt x="1521" y="125"/>
                  </a:lnTo>
                  <a:lnTo>
                    <a:pt x="1519" y="127"/>
                  </a:lnTo>
                  <a:lnTo>
                    <a:pt x="1516" y="129"/>
                  </a:lnTo>
                  <a:lnTo>
                    <a:pt x="1513" y="129"/>
                  </a:lnTo>
                  <a:lnTo>
                    <a:pt x="1513" y="129"/>
                  </a:lnTo>
                  <a:lnTo>
                    <a:pt x="1511" y="129"/>
                  </a:lnTo>
                  <a:lnTo>
                    <a:pt x="1508" y="127"/>
                  </a:lnTo>
                  <a:lnTo>
                    <a:pt x="1506" y="125"/>
                  </a:lnTo>
                  <a:lnTo>
                    <a:pt x="1506" y="123"/>
                  </a:lnTo>
                  <a:lnTo>
                    <a:pt x="1506" y="50"/>
                  </a:lnTo>
                  <a:lnTo>
                    <a:pt x="1506" y="50"/>
                  </a:lnTo>
                  <a:lnTo>
                    <a:pt x="1506" y="50"/>
                  </a:lnTo>
                  <a:close/>
                  <a:moveTo>
                    <a:pt x="1580" y="50"/>
                  </a:moveTo>
                  <a:lnTo>
                    <a:pt x="1572" y="50"/>
                  </a:lnTo>
                  <a:lnTo>
                    <a:pt x="1572" y="50"/>
                  </a:lnTo>
                  <a:lnTo>
                    <a:pt x="1570" y="50"/>
                  </a:lnTo>
                  <a:lnTo>
                    <a:pt x="1568" y="49"/>
                  </a:lnTo>
                  <a:lnTo>
                    <a:pt x="1566" y="46"/>
                  </a:lnTo>
                  <a:lnTo>
                    <a:pt x="1566" y="44"/>
                  </a:lnTo>
                  <a:lnTo>
                    <a:pt x="1566" y="44"/>
                  </a:lnTo>
                  <a:lnTo>
                    <a:pt x="1566" y="41"/>
                  </a:lnTo>
                  <a:lnTo>
                    <a:pt x="1568" y="40"/>
                  </a:lnTo>
                  <a:lnTo>
                    <a:pt x="1570" y="39"/>
                  </a:lnTo>
                  <a:lnTo>
                    <a:pt x="1572" y="38"/>
                  </a:lnTo>
                  <a:lnTo>
                    <a:pt x="1580" y="38"/>
                  </a:lnTo>
                  <a:lnTo>
                    <a:pt x="1580" y="30"/>
                  </a:lnTo>
                  <a:lnTo>
                    <a:pt x="1580" y="30"/>
                  </a:lnTo>
                  <a:lnTo>
                    <a:pt x="1582" y="23"/>
                  </a:lnTo>
                  <a:lnTo>
                    <a:pt x="1583" y="17"/>
                  </a:lnTo>
                  <a:lnTo>
                    <a:pt x="1586" y="11"/>
                  </a:lnTo>
                  <a:lnTo>
                    <a:pt x="1590" y="7"/>
                  </a:lnTo>
                  <a:lnTo>
                    <a:pt x="1590" y="7"/>
                  </a:lnTo>
                  <a:lnTo>
                    <a:pt x="1595" y="4"/>
                  </a:lnTo>
                  <a:lnTo>
                    <a:pt x="1600" y="3"/>
                  </a:lnTo>
                  <a:lnTo>
                    <a:pt x="1606" y="0"/>
                  </a:lnTo>
                  <a:lnTo>
                    <a:pt x="1613" y="0"/>
                  </a:lnTo>
                  <a:lnTo>
                    <a:pt x="1613" y="0"/>
                  </a:lnTo>
                  <a:lnTo>
                    <a:pt x="1626" y="1"/>
                  </a:lnTo>
                  <a:lnTo>
                    <a:pt x="1626" y="1"/>
                  </a:lnTo>
                  <a:lnTo>
                    <a:pt x="1630" y="4"/>
                  </a:lnTo>
                  <a:lnTo>
                    <a:pt x="1630" y="5"/>
                  </a:lnTo>
                  <a:lnTo>
                    <a:pt x="1632" y="7"/>
                  </a:lnTo>
                  <a:lnTo>
                    <a:pt x="1632" y="7"/>
                  </a:lnTo>
                  <a:lnTo>
                    <a:pt x="1630" y="10"/>
                  </a:lnTo>
                  <a:lnTo>
                    <a:pt x="1629" y="11"/>
                  </a:lnTo>
                  <a:lnTo>
                    <a:pt x="1626" y="12"/>
                  </a:lnTo>
                  <a:lnTo>
                    <a:pt x="1623" y="12"/>
                  </a:lnTo>
                  <a:lnTo>
                    <a:pt x="1623" y="12"/>
                  </a:lnTo>
                  <a:lnTo>
                    <a:pt x="1615" y="12"/>
                  </a:lnTo>
                  <a:lnTo>
                    <a:pt x="1615" y="12"/>
                  </a:lnTo>
                  <a:lnTo>
                    <a:pt x="1607" y="13"/>
                  </a:lnTo>
                  <a:lnTo>
                    <a:pt x="1603" y="15"/>
                  </a:lnTo>
                  <a:lnTo>
                    <a:pt x="1602" y="17"/>
                  </a:lnTo>
                  <a:lnTo>
                    <a:pt x="1597" y="23"/>
                  </a:lnTo>
                  <a:lnTo>
                    <a:pt x="1596" y="32"/>
                  </a:lnTo>
                  <a:lnTo>
                    <a:pt x="1596" y="39"/>
                  </a:lnTo>
                  <a:lnTo>
                    <a:pt x="1625" y="39"/>
                  </a:lnTo>
                  <a:lnTo>
                    <a:pt x="1625" y="39"/>
                  </a:lnTo>
                  <a:lnTo>
                    <a:pt x="1627" y="39"/>
                  </a:lnTo>
                  <a:lnTo>
                    <a:pt x="1629" y="40"/>
                  </a:lnTo>
                  <a:lnTo>
                    <a:pt x="1630" y="41"/>
                  </a:lnTo>
                  <a:lnTo>
                    <a:pt x="1632" y="44"/>
                  </a:lnTo>
                  <a:lnTo>
                    <a:pt x="1632" y="44"/>
                  </a:lnTo>
                  <a:lnTo>
                    <a:pt x="1630" y="46"/>
                  </a:lnTo>
                  <a:lnTo>
                    <a:pt x="1629" y="49"/>
                  </a:lnTo>
                  <a:lnTo>
                    <a:pt x="1627" y="50"/>
                  </a:lnTo>
                  <a:lnTo>
                    <a:pt x="1625" y="50"/>
                  </a:lnTo>
                  <a:lnTo>
                    <a:pt x="1597" y="50"/>
                  </a:lnTo>
                  <a:lnTo>
                    <a:pt x="1597" y="123"/>
                  </a:lnTo>
                  <a:lnTo>
                    <a:pt x="1597" y="123"/>
                  </a:lnTo>
                  <a:lnTo>
                    <a:pt x="1596" y="125"/>
                  </a:lnTo>
                  <a:lnTo>
                    <a:pt x="1595" y="127"/>
                  </a:lnTo>
                  <a:lnTo>
                    <a:pt x="1592" y="129"/>
                  </a:lnTo>
                  <a:lnTo>
                    <a:pt x="1589" y="129"/>
                  </a:lnTo>
                  <a:lnTo>
                    <a:pt x="1589" y="129"/>
                  </a:lnTo>
                  <a:lnTo>
                    <a:pt x="1586" y="129"/>
                  </a:lnTo>
                  <a:lnTo>
                    <a:pt x="1583" y="127"/>
                  </a:lnTo>
                  <a:lnTo>
                    <a:pt x="1582" y="125"/>
                  </a:lnTo>
                  <a:lnTo>
                    <a:pt x="1580" y="123"/>
                  </a:lnTo>
                  <a:lnTo>
                    <a:pt x="1580" y="50"/>
                  </a:lnTo>
                  <a:lnTo>
                    <a:pt x="1580" y="50"/>
                  </a:lnTo>
                  <a:lnTo>
                    <a:pt x="1580" y="5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96"/>
            <p:cNvSpPr>
              <a:spLocks noEditPoints="1"/>
            </p:cNvSpPr>
            <p:nvPr/>
          </p:nvSpPr>
          <p:spPr bwMode="auto">
            <a:xfrm>
              <a:off x="3399" y="1881"/>
              <a:ext cx="55" cy="93"/>
            </a:xfrm>
            <a:custGeom>
              <a:avLst/>
              <a:gdLst>
                <a:gd name="T0" fmla="*/ 56 w 111"/>
                <a:gd name="T1" fmla="*/ 93 h 93"/>
                <a:gd name="T2" fmla="*/ 77 w 111"/>
                <a:gd name="T3" fmla="*/ 90 h 93"/>
                <a:gd name="T4" fmla="*/ 96 w 111"/>
                <a:gd name="T5" fmla="*/ 80 h 93"/>
                <a:gd name="T6" fmla="*/ 107 w 111"/>
                <a:gd name="T7" fmla="*/ 64 h 93"/>
                <a:gd name="T8" fmla="*/ 111 w 111"/>
                <a:gd name="T9" fmla="*/ 46 h 93"/>
                <a:gd name="T10" fmla="*/ 111 w 111"/>
                <a:gd name="T11" fmla="*/ 46 h 93"/>
                <a:gd name="T12" fmla="*/ 107 w 111"/>
                <a:gd name="T13" fmla="*/ 28 h 93"/>
                <a:gd name="T14" fmla="*/ 96 w 111"/>
                <a:gd name="T15" fmla="*/ 13 h 93"/>
                <a:gd name="T16" fmla="*/ 77 w 111"/>
                <a:gd name="T17" fmla="*/ 4 h 93"/>
                <a:gd name="T18" fmla="*/ 56 w 111"/>
                <a:gd name="T19" fmla="*/ 0 h 93"/>
                <a:gd name="T20" fmla="*/ 44 w 111"/>
                <a:gd name="T21" fmla="*/ 0 h 93"/>
                <a:gd name="T22" fmla="*/ 24 w 111"/>
                <a:gd name="T23" fmla="*/ 7 h 93"/>
                <a:gd name="T24" fmla="*/ 9 w 111"/>
                <a:gd name="T25" fmla="*/ 21 h 93"/>
                <a:gd name="T26" fmla="*/ 2 w 111"/>
                <a:gd name="T27" fmla="*/ 38 h 93"/>
                <a:gd name="T28" fmla="*/ 0 w 111"/>
                <a:gd name="T29" fmla="*/ 47 h 93"/>
                <a:gd name="T30" fmla="*/ 2 w 111"/>
                <a:gd name="T31" fmla="*/ 56 h 93"/>
                <a:gd name="T32" fmla="*/ 9 w 111"/>
                <a:gd name="T33" fmla="*/ 73 h 93"/>
                <a:gd name="T34" fmla="*/ 24 w 111"/>
                <a:gd name="T35" fmla="*/ 86 h 93"/>
                <a:gd name="T36" fmla="*/ 44 w 111"/>
                <a:gd name="T37" fmla="*/ 92 h 93"/>
                <a:gd name="T38" fmla="*/ 56 w 111"/>
                <a:gd name="T39" fmla="*/ 93 h 93"/>
                <a:gd name="T40" fmla="*/ 56 w 111"/>
                <a:gd name="T41" fmla="*/ 93 h 93"/>
                <a:gd name="T42" fmla="*/ 56 w 111"/>
                <a:gd name="T43" fmla="*/ 81 h 93"/>
                <a:gd name="T44" fmla="*/ 40 w 111"/>
                <a:gd name="T45" fmla="*/ 79 h 93"/>
                <a:gd name="T46" fmla="*/ 27 w 111"/>
                <a:gd name="T47" fmla="*/ 72 h 93"/>
                <a:gd name="T48" fmla="*/ 20 w 111"/>
                <a:gd name="T49" fmla="*/ 61 h 93"/>
                <a:gd name="T50" fmla="*/ 16 w 111"/>
                <a:gd name="T51" fmla="*/ 46 h 93"/>
                <a:gd name="T52" fmla="*/ 16 w 111"/>
                <a:gd name="T53" fmla="*/ 46 h 93"/>
                <a:gd name="T54" fmla="*/ 19 w 111"/>
                <a:gd name="T55" fmla="*/ 33 h 93"/>
                <a:gd name="T56" fmla="*/ 27 w 111"/>
                <a:gd name="T57" fmla="*/ 22 h 93"/>
                <a:gd name="T58" fmla="*/ 40 w 111"/>
                <a:gd name="T59" fmla="*/ 15 h 93"/>
                <a:gd name="T60" fmla="*/ 56 w 111"/>
                <a:gd name="T61" fmla="*/ 11 h 93"/>
                <a:gd name="T62" fmla="*/ 63 w 111"/>
                <a:gd name="T63" fmla="*/ 12 h 93"/>
                <a:gd name="T64" fmla="*/ 77 w 111"/>
                <a:gd name="T65" fmla="*/ 17 h 93"/>
                <a:gd name="T66" fmla="*/ 89 w 111"/>
                <a:gd name="T67" fmla="*/ 27 h 93"/>
                <a:gd name="T68" fmla="*/ 94 w 111"/>
                <a:gd name="T69" fmla="*/ 40 h 93"/>
                <a:gd name="T70" fmla="*/ 94 w 111"/>
                <a:gd name="T71" fmla="*/ 47 h 93"/>
                <a:gd name="T72" fmla="*/ 94 w 111"/>
                <a:gd name="T73" fmla="*/ 53 h 93"/>
                <a:gd name="T74" fmla="*/ 89 w 111"/>
                <a:gd name="T75" fmla="*/ 67 h 93"/>
                <a:gd name="T76" fmla="*/ 79 w 111"/>
                <a:gd name="T77" fmla="*/ 75 h 93"/>
                <a:gd name="T78" fmla="*/ 64 w 111"/>
                <a:gd name="T79" fmla="*/ 81 h 93"/>
                <a:gd name="T80" fmla="*/ 56 w 111"/>
                <a:gd name="T81" fmla="*/ 81 h 93"/>
                <a:gd name="T82" fmla="*/ 56 w 111"/>
                <a:gd name="T83" fmla="*/ 8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93">
                  <a:moveTo>
                    <a:pt x="56" y="93"/>
                  </a:moveTo>
                  <a:lnTo>
                    <a:pt x="56" y="93"/>
                  </a:lnTo>
                  <a:lnTo>
                    <a:pt x="67" y="92"/>
                  </a:lnTo>
                  <a:lnTo>
                    <a:pt x="77" y="90"/>
                  </a:lnTo>
                  <a:lnTo>
                    <a:pt x="87" y="86"/>
                  </a:lnTo>
                  <a:lnTo>
                    <a:pt x="96" y="80"/>
                  </a:lnTo>
                  <a:lnTo>
                    <a:pt x="101" y="73"/>
                  </a:lnTo>
                  <a:lnTo>
                    <a:pt x="107" y="64"/>
                  </a:lnTo>
                  <a:lnTo>
                    <a:pt x="110" y="56"/>
                  </a:lnTo>
                  <a:lnTo>
                    <a:pt x="111" y="46"/>
                  </a:lnTo>
                  <a:lnTo>
                    <a:pt x="111" y="46"/>
                  </a:lnTo>
                  <a:lnTo>
                    <a:pt x="111" y="46"/>
                  </a:lnTo>
                  <a:lnTo>
                    <a:pt x="110" y="36"/>
                  </a:lnTo>
                  <a:lnTo>
                    <a:pt x="107" y="28"/>
                  </a:lnTo>
                  <a:lnTo>
                    <a:pt x="101" y="21"/>
                  </a:lnTo>
                  <a:lnTo>
                    <a:pt x="96" y="13"/>
                  </a:lnTo>
                  <a:lnTo>
                    <a:pt x="87" y="7"/>
                  </a:lnTo>
                  <a:lnTo>
                    <a:pt x="77" y="4"/>
                  </a:lnTo>
                  <a:lnTo>
                    <a:pt x="67" y="0"/>
                  </a:lnTo>
                  <a:lnTo>
                    <a:pt x="56" y="0"/>
                  </a:lnTo>
                  <a:lnTo>
                    <a:pt x="56" y="0"/>
                  </a:lnTo>
                  <a:lnTo>
                    <a:pt x="44" y="0"/>
                  </a:lnTo>
                  <a:lnTo>
                    <a:pt x="33" y="4"/>
                  </a:lnTo>
                  <a:lnTo>
                    <a:pt x="24" y="7"/>
                  </a:lnTo>
                  <a:lnTo>
                    <a:pt x="16" y="13"/>
                  </a:lnTo>
                  <a:lnTo>
                    <a:pt x="9" y="21"/>
                  </a:lnTo>
                  <a:lnTo>
                    <a:pt x="4" y="28"/>
                  </a:lnTo>
                  <a:lnTo>
                    <a:pt x="2" y="38"/>
                  </a:lnTo>
                  <a:lnTo>
                    <a:pt x="0" y="46"/>
                  </a:lnTo>
                  <a:lnTo>
                    <a:pt x="0" y="47"/>
                  </a:lnTo>
                  <a:lnTo>
                    <a:pt x="0" y="47"/>
                  </a:lnTo>
                  <a:lnTo>
                    <a:pt x="2" y="56"/>
                  </a:lnTo>
                  <a:lnTo>
                    <a:pt x="4" y="66"/>
                  </a:lnTo>
                  <a:lnTo>
                    <a:pt x="9" y="73"/>
                  </a:lnTo>
                  <a:lnTo>
                    <a:pt x="16" y="80"/>
                  </a:lnTo>
                  <a:lnTo>
                    <a:pt x="24" y="86"/>
                  </a:lnTo>
                  <a:lnTo>
                    <a:pt x="33" y="90"/>
                  </a:lnTo>
                  <a:lnTo>
                    <a:pt x="44" y="92"/>
                  </a:lnTo>
                  <a:lnTo>
                    <a:pt x="56" y="93"/>
                  </a:lnTo>
                  <a:lnTo>
                    <a:pt x="56" y="93"/>
                  </a:lnTo>
                  <a:lnTo>
                    <a:pt x="56" y="93"/>
                  </a:lnTo>
                  <a:lnTo>
                    <a:pt x="56" y="93"/>
                  </a:lnTo>
                  <a:close/>
                  <a:moveTo>
                    <a:pt x="56" y="81"/>
                  </a:moveTo>
                  <a:lnTo>
                    <a:pt x="56" y="81"/>
                  </a:lnTo>
                  <a:lnTo>
                    <a:pt x="47" y="81"/>
                  </a:lnTo>
                  <a:lnTo>
                    <a:pt x="40" y="79"/>
                  </a:lnTo>
                  <a:lnTo>
                    <a:pt x="33" y="75"/>
                  </a:lnTo>
                  <a:lnTo>
                    <a:pt x="27" y="72"/>
                  </a:lnTo>
                  <a:lnTo>
                    <a:pt x="23" y="67"/>
                  </a:lnTo>
                  <a:lnTo>
                    <a:pt x="20" y="61"/>
                  </a:lnTo>
                  <a:lnTo>
                    <a:pt x="17" y="53"/>
                  </a:lnTo>
                  <a:lnTo>
                    <a:pt x="16" y="46"/>
                  </a:lnTo>
                  <a:lnTo>
                    <a:pt x="16" y="46"/>
                  </a:lnTo>
                  <a:lnTo>
                    <a:pt x="16" y="46"/>
                  </a:lnTo>
                  <a:lnTo>
                    <a:pt x="17" y="39"/>
                  </a:lnTo>
                  <a:lnTo>
                    <a:pt x="19" y="33"/>
                  </a:lnTo>
                  <a:lnTo>
                    <a:pt x="23" y="27"/>
                  </a:lnTo>
                  <a:lnTo>
                    <a:pt x="27" y="22"/>
                  </a:lnTo>
                  <a:lnTo>
                    <a:pt x="33" y="17"/>
                  </a:lnTo>
                  <a:lnTo>
                    <a:pt x="40" y="15"/>
                  </a:lnTo>
                  <a:lnTo>
                    <a:pt x="47" y="12"/>
                  </a:lnTo>
                  <a:lnTo>
                    <a:pt x="56" y="11"/>
                  </a:lnTo>
                  <a:lnTo>
                    <a:pt x="56" y="11"/>
                  </a:lnTo>
                  <a:lnTo>
                    <a:pt x="63" y="12"/>
                  </a:lnTo>
                  <a:lnTo>
                    <a:pt x="71" y="15"/>
                  </a:lnTo>
                  <a:lnTo>
                    <a:pt x="77" y="17"/>
                  </a:lnTo>
                  <a:lnTo>
                    <a:pt x="83" y="22"/>
                  </a:lnTo>
                  <a:lnTo>
                    <a:pt x="89" y="27"/>
                  </a:lnTo>
                  <a:lnTo>
                    <a:pt x="91" y="33"/>
                  </a:lnTo>
                  <a:lnTo>
                    <a:pt x="94" y="40"/>
                  </a:lnTo>
                  <a:lnTo>
                    <a:pt x="94" y="46"/>
                  </a:lnTo>
                  <a:lnTo>
                    <a:pt x="94" y="47"/>
                  </a:lnTo>
                  <a:lnTo>
                    <a:pt x="94" y="47"/>
                  </a:lnTo>
                  <a:lnTo>
                    <a:pt x="94" y="53"/>
                  </a:lnTo>
                  <a:lnTo>
                    <a:pt x="91" y="61"/>
                  </a:lnTo>
                  <a:lnTo>
                    <a:pt x="89" y="67"/>
                  </a:lnTo>
                  <a:lnTo>
                    <a:pt x="84" y="72"/>
                  </a:lnTo>
                  <a:lnTo>
                    <a:pt x="79" y="75"/>
                  </a:lnTo>
                  <a:lnTo>
                    <a:pt x="71" y="79"/>
                  </a:lnTo>
                  <a:lnTo>
                    <a:pt x="64" y="81"/>
                  </a:lnTo>
                  <a:lnTo>
                    <a:pt x="56" y="81"/>
                  </a:lnTo>
                  <a:lnTo>
                    <a:pt x="56" y="81"/>
                  </a:lnTo>
                  <a:lnTo>
                    <a:pt x="56" y="81"/>
                  </a:lnTo>
                  <a:lnTo>
                    <a:pt x="56" y="8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97"/>
            <p:cNvSpPr>
              <a:spLocks/>
            </p:cNvSpPr>
            <p:nvPr/>
          </p:nvSpPr>
          <p:spPr bwMode="auto">
            <a:xfrm>
              <a:off x="3468" y="1881"/>
              <a:ext cx="47" cy="92"/>
            </a:xfrm>
            <a:custGeom>
              <a:avLst/>
              <a:gdLst>
                <a:gd name="T0" fmla="*/ 0 w 92"/>
                <a:gd name="T1" fmla="*/ 86 h 92"/>
                <a:gd name="T2" fmla="*/ 1 w 92"/>
                <a:gd name="T3" fmla="*/ 91 h 92"/>
                <a:gd name="T4" fmla="*/ 7 w 92"/>
                <a:gd name="T5" fmla="*/ 92 h 92"/>
                <a:gd name="T6" fmla="*/ 11 w 92"/>
                <a:gd name="T7" fmla="*/ 92 h 92"/>
                <a:gd name="T8" fmla="*/ 14 w 92"/>
                <a:gd name="T9" fmla="*/ 89 h 92"/>
                <a:gd name="T10" fmla="*/ 15 w 92"/>
                <a:gd name="T11" fmla="*/ 40 h 92"/>
                <a:gd name="T12" fmla="*/ 15 w 92"/>
                <a:gd name="T13" fmla="*/ 34 h 92"/>
                <a:gd name="T14" fmla="*/ 20 w 92"/>
                <a:gd name="T15" fmla="*/ 23 h 92"/>
                <a:gd name="T16" fmla="*/ 28 w 92"/>
                <a:gd name="T17" fmla="*/ 16 h 92"/>
                <a:gd name="T18" fmla="*/ 40 w 92"/>
                <a:gd name="T19" fmla="*/ 12 h 92"/>
                <a:gd name="T20" fmla="*/ 47 w 92"/>
                <a:gd name="T21" fmla="*/ 12 h 92"/>
                <a:gd name="T22" fmla="*/ 60 w 92"/>
                <a:gd name="T23" fmla="*/ 13 h 92"/>
                <a:gd name="T24" fmla="*/ 68 w 92"/>
                <a:gd name="T25" fmla="*/ 20 h 92"/>
                <a:gd name="T26" fmla="*/ 74 w 92"/>
                <a:gd name="T27" fmla="*/ 28 h 92"/>
                <a:gd name="T28" fmla="*/ 77 w 92"/>
                <a:gd name="T29" fmla="*/ 39 h 92"/>
                <a:gd name="T30" fmla="*/ 77 w 92"/>
                <a:gd name="T31" fmla="*/ 86 h 92"/>
                <a:gd name="T32" fmla="*/ 78 w 92"/>
                <a:gd name="T33" fmla="*/ 91 h 92"/>
                <a:gd name="T34" fmla="*/ 84 w 92"/>
                <a:gd name="T35" fmla="*/ 92 h 92"/>
                <a:gd name="T36" fmla="*/ 87 w 92"/>
                <a:gd name="T37" fmla="*/ 92 h 92"/>
                <a:gd name="T38" fmla="*/ 91 w 92"/>
                <a:gd name="T39" fmla="*/ 89 h 92"/>
                <a:gd name="T40" fmla="*/ 92 w 92"/>
                <a:gd name="T41" fmla="*/ 35 h 92"/>
                <a:gd name="T42" fmla="*/ 91 w 92"/>
                <a:gd name="T43" fmla="*/ 28 h 92"/>
                <a:gd name="T44" fmla="*/ 87 w 92"/>
                <a:gd name="T45" fmla="*/ 15 h 92"/>
                <a:gd name="T46" fmla="*/ 75 w 92"/>
                <a:gd name="T47" fmla="*/ 5 h 92"/>
                <a:gd name="T48" fmla="*/ 61 w 92"/>
                <a:gd name="T49" fmla="*/ 0 h 92"/>
                <a:gd name="T50" fmla="*/ 51 w 92"/>
                <a:gd name="T51" fmla="*/ 0 h 92"/>
                <a:gd name="T52" fmla="*/ 40 w 92"/>
                <a:gd name="T53" fmla="*/ 1 h 92"/>
                <a:gd name="T54" fmla="*/ 21 w 92"/>
                <a:gd name="T55" fmla="*/ 10 h 92"/>
                <a:gd name="T56" fmla="*/ 15 w 92"/>
                <a:gd name="T57" fmla="*/ 7 h 92"/>
                <a:gd name="T58" fmla="*/ 14 w 92"/>
                <a:gd name="T59" fmla="*/ 5 h 92"/>
                <a:gd name="T60" fmla="*/ 10 w 92"/>
                <a:gd name="T61" fmla="*/ 1 h 92"/>
                <a:gd name="T62" fmla="*/ 7 w 92"/>
                <a:gd name="T63" fmla="*/ 0 h 92"/>
                <a:gd name="T64" fmla="*/ 1 w 92"/>
                <a:gd name="T65" fmla="*/ 3 h 92"/>
                <a:gd name="T66" fmla="*/ 0 w 92"/>
                <a:gd name="T67" fmla="*/ 7 h 92"/>
                <a:gd name="T68" fmla="*/ 0 w 92"/>
                <a:gd name="T69"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2">
                  <a:moveTo>
                    <a:pt x="0" y="86"/>
                  </a:moveTo>
                  <a:lnTo>
                    <a:pt x="0" y="86"/>
                  </a:lnTo>
                  <a:lnTo>
                    <a:pt x="0" y="89"/>
                  </a:lnTo>
                  <a:lnTo>
                    <a:pt x="1" y="91"/>
                  </a:lnTo>
                  <a:lnTo>
                    <a:pt x="4" y="92"/>
                  </a:lnTo>
                  <a:lnTo>
                    <a:pt x="7" y="92"/>
                  </a:lnTo>
                  <a:lnTo>
                    <a:pt x="7" y="92"/>
                  </a:lnTo>
                  <a:lnTo>
                    <a:pt x="11" y="92"/>
                  </a:lnTo>
                  <a:lnTo>
                    <a:pt x="13" y="91"/>
                  </a:lnTo>
                  <a:lnTo>
                    <a:pt x="14" y="89"/>
                  </a:lnTo>
                  <a:lnTo>
                    <a:pt x="15" y="86"/>
                  </a:lnTo>
                  <a:lnTo>
                    <a:pt x="15" y="40"/>
                  </a:lnTo>
                  <a:lnTo>
                    <a:pt x="15" y="40"/>
                  </a:lnTo>
                  <a:lnTo>
                    <a:pt x="15" y="34"/>
                  </a:lnTo>
                  <a:lnTo>
                    <a:pt x="17" y="28"/>
                  </a:lnTo>
                  <a:lnTo>
                    <a:pt x="20" y="23"/>
                  </a:lnTo>
                  <a:lnTo>
                    <a:pt x="24" y="20"/>
                  </a:lnTo>
                  <a:lnTo>
                    <a:pt x="28" y="16"/>
                  </a:lnTo>
                  <a:lnTo>
                    <a:pt x="34" y="13"/>
                  </a:lnTo>
                  <a:lnTo>
                    <a:pt x="40" y="12"/>
                  </a:lnTo>
                  <a:lnTo>
                    <a:pt x="47" y="12"/>
                  </a:lnTo>
                  <a:lnTo>
                    <a:pt x="47" y="12"/>
                  </a:lnTo>
                  <a:lnTo>
                    <a:pt x="54" y="12"/>
                  </a:lnTo>
                  <a:lnTo>
                    <a:pt x="60" y="13"/>
                  </a:lnTo>
                  <a:lnTo>
                    <a:pt x="64" y="16"/>
                  </a:lnTo>
                  <a:lnTo>
                    <a:pt x="68" y="20"/>
                  </a:lnTo>
                  <a:lnTo>
                    <a:pt x="72" y="23"/>
                  </a:lnTo>
                  <a:lnTo>
                    <a:pt x="74" y="28"/>
                  </a:lnTo>
                  <a:lnTo>
                    <a:pt x="75" y="33"/>
                  </a:lnTo>
                  <a:lnTo>
                    <a:pt x="77" y="39"/>
                  </a:lnTo>
                  <a:lnTo>
                    <a:pt x="77" y="86"/>
                  </a:lnTo>
                  <a:lnTo>
                    <a:pt x="77" y="86"/>
                  </a:lnTo>
                  <a:lnTo>
                    <a:pt x="77" y="89"/>
                  </a:lnTo>
                  <a:lnTo>
                    <a:pt x="78" y="91"/>
                  </a:lnTo>
                  <a:lnTo>
                    <a:pt x="81" y="92"/>
                  </a:lnTo>
                  <a:lnTo>
                    <a:pt x="84" y="92"/>
                  </a:lnTo>
                  <a:lnTo>
                    <a:pt x="84" y="92"/>
                  </a:lnTo>
                  <a:lnTo>
                    <a:pt x="87" y="92"/>
                  </a:lnTo>
                  <a:lnTo>
                    <a:pt x="90" y="91"/>
                  </a:lnTo>
                  <a:lnTo>
                    <a:pt x="91" y="89"/>
                  </a:lnTo>
                  <a:lnTo>
                    <a:pt x="92" y="86"/>
                  </a:lnTo>
                  <a:lnTo>
                    <a:pt x="92" y="35"/>
                  </a:lnTo>
                  <a:lnTo>
                    <a:pt x="92" y="35"/>
                  </a:lnTo>
                  <a:lnTo>
                    <a:pt x="91" y="28"/>
                  </a:lnTo>
                  <a:lnTo>
                    <a:pt x="90" y="21"/>
                  </a:lnTo>
                  <a:lnTo>
                    <a:pt x="87" y="15"/>
                  </a:lnTo>
                  <a:lnTo>
                    <a:pt x="81" y="10"/>
                  </a:lnTo>
                  <a:lnTo>
                    <a:pt x="75" y="5"/>
                  </a:lnTo>
                  <a:lnTo>
                    <a:pt x="68" y="3"/>
                  </a:lnTo>
                  <a:lnTo>
                    <a:pt x="61" y="0"/>
                  </a:lnTo>
                  <a:lnTo>
                    <a:pt x="51" y="0"/>
                  </a:lnTo>
                  <a:lnTo>
                    <a:pt x="51" y="0"/>
                  </a:lnTo>
                  <a:lnTo>
                    <a:pt x="45" y="0"/>
                  </a:lnTo>
                  <a:lnTo>
                    <a:pt x="40" y="1"/>
                  </a:lnTo>
                  <a:lnTo>
                    <a:pt x="30" y="5"/>
                  </a:lnTo>
                  <a:lnTo>
                    <a:pt x="21" y="10"/>
                  </a:lnTo>
                  <a:lnTo>
                    <a:pt x="15" y="17"/>
                  </a:lnTo>
                  <a:lnTo>
                    <a:pt x="15" y="7"/>
                  </a:lnTo>
                  <a:lnTo>
                    <a:pt x="15" y="7"/>
                  </a:lnTo>
                  <a:lnTo>
                    <a:pt x="14" y="5"/>
                  </a:lnTo>
                  <a:lnTo>
                    <a:pt x="13" y="3"/>
                  </a:lnTo>
                  <a:lnTo>
                    <a:pt x="10" y="1"/>
                  </a:lnTo>
                  <a:lnTo>
                    <a:pt x="7" y="0"/>
                  </a:lnTo>
                  <a:lnTo>
                    <a:pt x="7" y="0"/>
                  </a:lnTo>
                  <a:lnTo>
                    <a:pt x="4" y="1"/>
                  </a:lnTo>
                  <a:lnTo>
                    <a:pt x="1" y="3"/>
                  </a:lnTo>
                  <a:lnTo>
                    <a:pt x="0" y="5"/>
                  </a:lnTo>
                  <a:lnTo>
                    <a:pt x="0" y="7"/>
                  </a:lnTo>
                  <a:lnTo>
                    <a:pt x="0" y="86"/>
                  </a:lnTo>
                  <a:lnTo>
                    <a:pt x="0" y="86"/>
                  </a:lnTo>
                  <a:lnTo>
                    <a:pt x="0" y="8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98"/>
            <p:cNvSpPr>
              <a:spLocks noEditPoints="1"/>
            </p:cNvSpPr>
            <p:nvPr/>
          </p:nvSpPr>
          <p:spPr bwMode="auto">
            <a:xfrm>
              <a:off x="3528" y="1881"/>
              <a:ext cx="50" cy="93"/>
            </a:xfrm>
            <a:custGeom>
              <a:avLst/>
              <a:gdLst>
                <a:gd name="T0" fmla="*/ 16 w 100"/>
                <a:gd name="T1" fmla="*/ 41 h 93"/>
                <a:gd name="T2" fmla="*/ 20 w 100"/>
                <a:gd name="T3" fmla="*/ 29 h 93"/>
                <a:gd name="T4" fmla="*/ 28 w 100"/>
                <a:gd name="T5" fmla="*/ 20 h 93"/>
                <a:gd name="T6" fmla="*/ 38 w 100"/>
                <a:gd name="T7" fmla="*/ 13 h 93"/>
                <a:gd name="T8" fmla="*/ 50 w 100"/>
                <a:gd name="T9" fmla="*/ 11 h 93"/>
                <a:gd name="T10" fmla="*/ 57 w 100"/>
                <a:gd name="T11" fmla="*/ 11 h 93"/>
                <a:gd name="T12" fmla="*/ 70 w 100"/>
                <a:gd name="T13" fmla="*/ 16 h 93"/>
                <a:gd name="T14" fmla="*/ 79 w 100"/>
                <a:gd name="T15" fmla="*/ 24 h 93"/>
                <a:gd name="T16" fmla="*/ 83 w 100"/>
                <a:gd name="T17" fmla="*/ 35 h 93"/>
                <a:gd name="T18" fmla="*/ 16 w 100"/>
                <a:gd name="T19" fmla="*/ 41 h 93"/>
                <a:gd name="T20" fmla="*/ 16 w 100"/>
                <a:gd name="T21" fmla="*/ 41 h 93"/>
                <a:gd name="T22" fmla="*/ 93 w 100"/>
                <a:gd name="T23" fmla="*/ 80 h 93"/>
                <a:gd name="T24" fmla="*/ 96 w 100"/>
                <a:gd name="T25" fmla="*/ 75 h 93"/>
                <a:gd name="T26" fmla="*/ 94 w 100"/>
                <a:gd name="T27" fmla="*/ 74 h 93"/>
                <a:gd name="T28" fmla="*/ 92 w 100"/>
                <a:gd name="T29" fmla="*/ 70 h 93"/>
                <a:gd name="T30" fmla="*/ 89 w 100"/>
                <a:gd name="T31" fmla="*/ 70 h 93"/>
                <a:gd name="T32" fmla="*/ 85 w 100"/>
                <a:gd name="T33" fmla="*/ 72 h 93"/>
                <a:gd name="T34" fmla="*/ 77 w 100"/>
                <a:gd name="T35" fmla="*/ 75 h 93"/>
                <a:gd name="T36" fmla="*/ 63 w 100"/>
                <a:gd name="T37" fmla="*/ 81 h 93"/>
                <a:gd name="T38" fmla="*/ 53 w 100"/>
                <a:gd name="T39" fmla="*/ 83 h 93"/>
                <a:gd name="T40" fmla="*/ 40 w 100"/>
                <a:gd name="T41" fmla="*/ 80 h 93"/>
                <a:gd name="T42" fmla="*/ 29 w 100"/>
                <a:gd name="T43" fmla="*/ 74 h 93"/>
                <a:gd name="T44" fmla="*/ 20 w 100"/>
                <a:gd name="T45" fmla="*/ 64 h 93"/>
                <a:gd name="T46" fmla="*/ 16 w 100"/>
                <a:gd name="T47" fmla="*/ 51 h 93"/>
                <a:gd name="T48" fmla="*/ 93 w 100"/>
                <a:gd name="T49" fmla="*/ 51 h 93"/>
                <a:gd name="T50" fmla="*/ 99 w 100"/>
                <a:gd name="T51" fmla="*/ 50 h 93"/>
                <a:gd name="T52" fmla="*/ 100 w 100"/>
                <a:gd name="T53" fmla="*/ 45 h 93"/>
                <a:gd name="T54" fmla="*/ 100 w 100"/>
                <a:gd name="T55" fmla="*/ 36 h 93"/>
                <a:gd name="T56" fmla="*/ 93 w 100"/>
                <a:gd name="T57" fmla="*/ 21 h 93"/>
                <a:gd name="T58" fmla="*/ 80 w 100"/>
                <a:gd name="T59" fmla="*/ 7 h 93"/>
                <a:gd name="T60" fmla="*/ 62 w 100"/>
                <a:gd name="T61" fmla="*/ 0 h 93"/>
                <a:gd name="T62" fmla="*/ 52 w 100"/>
                <a:gd name="T63" fmla="*/ 0 h 93"/>
                <a:gd name="T64" fmla="*/ 30 w 100"/>
                <a:gd name="T65" fmla="*/ 4 h 93"/>
                <a:gd name="T66" fmla="*/ 15 w 100"/>
                <a:gd name="T67" fmla="*/ 13 h 93"/>
                <a:gd name="T68" fmla="*/ 5 w 100"/>
                <a:gd name="T69" fmla="*/ 28 h 93"/>
                <a:gd name="T70" fmla="*/ 0 w 100"/>
                <a:gd name="T71" fmla="*/ 46 h 93"/>
                <a:gd name="T72" fmla="*/ 0 w 100"/>
                <a:gd name="T73" fmla="*/ 47 h 93"/>
                <a:gd name="T74" fmla="*/ 5 w 100"/>
                <a:gd name="T75" fmla="*/ 66 h 93"/>
                <a:gd name="T76" fmla="*/ 16 w 100"/>
                <a:gd name="T77" fmla="*/ 81 h 93"/>
                <a:gd name="T78" fmla="*/ 33 w 100"/>
                <a:gd name="T79" fmla="*/ 90 h 93"/>
                <a:gd name="T80" fmla="*/ 53 w 100"/>
                <a:gd name="T81" fmla="*/ 93 h 93"/>
                <a:gd name="T82" fmla="*/ 66 w 100"/>
                <a:gd name="T83" fmla="*/ 92 h 93"/>
                <a:gd name="T84" fmla="*/ 85 w 100"/>
                <a:gd name="T85" fmla="*/ 86 h 93"/>
                <a:gd name="T86" fmla="*/ 93 w 100"/>
                <a:gd name="T87" fmla="*/ 80 h 93"/>
                <a:gd name="T88" fmla="*/ 93 w 100"/>
                <a:gd name="T8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3">
                  <a:moveTo>
                    <a:pt x="16" y="41"/>
                  </a:moveTo>
                  <a:lnTo>
                    <a:pt x="16" y="41"/>
                  </a:lnTo>
                  <a:lnTo>
                    <a:pt x="18" y="35"/>
                  </a:lnTo>
                  <a:lnTo>
                    <a:pt x="20" y="29"/>
                  </a:lnTo>
                  <a:lnTo>
                    <a:pt x="23" y="24"/>
                  </a:lnTo>
                  <a:lnTo>
                    <a:pt x="28" y="20"/>
                  </a:lnTo>
                  <a:lnTo>
                    <a:pt x="32" y="16"/>
                  </a:lnTo>
                  <a:lnTo>
                    <a:pt x="38" y="13"/>
                  </a:lnTo>
                  <a:lnTo>
                    <a:pt x="45" y="11"/>
                  </a:lnTo>
                  <a:lnTo>
                    <a:pt x="50" y="11"/>
                  </a:lnTo>
                  <a:lnTo>
                    <a:pt x="50" y="11"/>
                  </a:lnTo>
                  <a:lnTo>
                    <a:pt x="57" y="11"/>
                  </a:lnTo>
                  <a:lnTo>
                    <a:pt x="65" y="13"/>
                  </a:lnTo>
                  <a:lnTo>
                    <a:pt x="70" y="16"/>
                  </a:lnTo>
                  <a:lnTo>
                    <a:pt x="75" y="20"/>
                  </a:lnTo>
                  <a:lnTo>
                    <a:pt x="79" y="24"/>
                  </a:lnTo>
                  <a:lnTo>
                    <a:pt x="82" y="30"/>
                  </a:lnTo>
                  <a:lnTo>
                    <a:pt x="83" y="35"/>
                  </a:lnTo>
                  <a:lnTo>
                    <a:pt x="85" y="41"/>
                  </a:lnTo>
                  <a:lnTo>
                    <a:pt x="16" y="41"/>
                  </a:lnTo>
                  <a:lnTo>
                    <a:pt x="16" y="41"/>
                  </a:lnTo>
                  <a:lnTo>
                    <a:pt x="16" y="41"/>
                  </a:lnTo>
                  <a:close/>
                  <a:moveTo>
                    <a:pt x="93" y="80"/>
                  </a:moveTo>
                  <a:lnTo>
                    <a:pt x="93" y="80"/>
                  </a:lnTo>
                  <a:lnTo>
                    <a:pt x="94" y="78"/>
                  </a:lnTo>
                  <a:lnTo>
                    <a:pt x="96" y="75"/>
                  </a:lnTo>
                  <a:lnTo>
                    <a:pt x="96" y="75"/>
                  </a:lnTo>
                  <a:lnTo>
                    <a:pt x="94" y="74"/>
                  </a:lnTo>
                  <a:lnTo>
                    <a:pt x="93" y="72"/>
                  </a:lnTo>
                  <a:lnTo>
                    <a:pt x="92" y="70"/>
                  </a:lnTo>
                  <a:lnTo>
                    <a:pt x="89" y="70"/>
                  </a:lnTo>
                  <a:lnTo>
                    <a:pt x="89" y="70"/>
                  </a:lnTo>
                  <a:lnTo>
                    <a:pt x="86" y="70"/>
                  </a:lnTo>
                  <a:lnTo>
                    <a:pt x="85" y="72"/>
                  </a:lnTo>
                  <a:lnTo>
                    <a:pt x="85" y="72"/>
                  </a:lnTo>
                  <a:lnTo>
                    <a:pt x="77" y="75"/>
                  </a:lnTo>
                  <a:lnTo>
                    <a:pt x="70" y="79"/>
                  </a:lnTo>
                  <a:lnTo>
                    <a:pt x="63" y="81"/>
                  </a:lnTo>
                  <a:lnTo>
                    <a:pt x="53" y="83"/>
                  </a:lnTo>
                  <a:lnTo>
                    <a:pt x="53" y="83"/>
                  </a:lnTo>
                  <a:lnTo>
                    <a:pt x="46" y="81"/>
                  </a:lnTo>
                  <a:lnTo>
                    <a:pt x="40" y="80"/>
                  </a:lnTo>
                  <a:lnTo>
                    <a:pt x="35" y="78"/>
                  </a:lnTo>
                  <a:lnTo>
                    <a:pt x="29" y="74"/>
                  </a:lnTo>
                  <a:lnTo>
                    <a:pt x="25" y="69"/>
                  </a:lnTo>
                  <a:lnTo>
                    <a:pt x="20" y="64"/>
                  </a:lnTo>
                  <a:lnTo>
                    <a:pt x="18" y="58"/>
                  </a:lnTo>
                  <a:lnTo>
                    <a:pt x="16" y="51"/>
                  </a:lnTo>
                  <a:lnTo>
                    <a:pt x="93" y="51"/>
                  </a:lnTo>
                  <a:lnTo>
                    <a:pt x="93" y="51"/>
                  </a:lnTo>
                  <a:lnTo>
                    <a:pt x="96" y="51"/>
                  </a:lnTo>
                  <a:lnTo>
                    <a:pt x="99" y="50"/>
                  </a:lnTo>
                  <a:lnTo>
                    <a:pt x="100" y="47"/>
                  </a:lnTo>
                  <a:lnTo>
                    <a:pt x="100" y="45"/>
                  </a:lnTo>
                  <a:lnTo>
                    <a:pt x="100" y="45"/>
                  </a:lnTo>
                  <a:lnTo>
                    <a:pt x="100" y="36"/>
                  </a:lnTo>
                  <a:lnTo>
                    <a:pt x="97" y="28"/>
                  </a:lnTo>
                  <a:lnTo>
                    <a:pt x="93" y="21"/>
                  </a:lnTo>
                  <a:lnTo>
                    <a:pt x="87" y="13"/>
                  </a:lnTo>
                  <a:lnTo>
                    <a:pt x="80" y="7"/>
                  </a:lnTo>
                  <a:lnTo>
                    <a:pt x="72" y="4"/>
                  </a:lnTo>
                  <a:lnTo>
                    <a:pt x="62" y="0"/>
                  </a:lnTo>
                  <a:lnTo>
                    <a:pt x="52" y="0"/>
                  </a:lnTo>
                  <a:lnTo>
                    <a:pt x="52" y="0"/>
                  </a:lnTo>
                  <a:lnTo>
                    <a:pt x="40" y="0"/>
                  </a:lnTo>
                  <a:lnTo>
                    <a:pt x="30" y="4"/>
                  </a:lnTo>
                  <a:lnTo>
                    <a:pt x="22" y="7"/>
                  </a:lnTo>
                  <a:lnTo>
                    <a:pt x="15" y="13"/>
                  </a:lnTo>
                  <a:lnTo>
                    <a:pt x="9" y="21"/>
                  </a:lnTo>
                  <a:lnTo>
                    <a:pt x="5" y="28"/>
                  </a:lnTo>
                  <a:lnTo>
                    <a:pt x="2" y="36"/>
                  </a:lnTo>
                  <a:lnTo>
                    <a:pt x="0" y="46"/>
                  </a:lnTo>
                  <a:lnTo>
                    <a:pt x="0" y="47"/>
                  </a:lnTo>
                  <a:lnTo>
                    <a:pt x="0" y="47"/>
                  </a:lnTo>
                  <a:lnTo>
                    <a:pt x="2" y="57"/>
                  </a:lnTo>
                  <a:lnTo>
                    <a:pt x="5" y="66"/>
                  </a:lnTo>
                  <a:lnTo>
                    <a:pt x="9" y="74"/>
                  </a:lnTo>
                  <a:lnTo>
                    <a:pt x="16" y="81"/>
                  </a:lnTo>
                  <a:lnTo>
                    <a:pt x="23" y="86"/>
                  </a:lnTo>
                  <a:lnTo>
                    <a:pt x="33" y="90"/>
                  </a:lnTo>
                  <a:lnTo>
                    <a:pt x="42" y="93"/>
                  </a:lnTo>
                  <a:lnTo>
                    <a:pt x="53" y="93"/>
                  </a:lnTo>
                  <a:lnTo>
                    <a:pt x="53" y="93"/>
                  </a:lnTo>
                  <a:lnTo>
                    <a:pt x="66" y="92"/>
                  </a:lnTo>
                  <a:lnTo>
                    <a:pt x="76" y="90"/>
                  </a:lnTo>
                  <a:lnTo>
                    <a:pt x="85" y="86"/>
                  </a:lnTo>
                  <a:lnTo>
                    <a:pt x="93" y="80"/>
                  </a:lnTo>
                  <a:lnTo>
                    <a:pt x="93" y="80"/>
                  </a:lnTo>
                  <a:lnTo>
                    <a:pt x="93" y="80"/>
                  </a:lnTo>
                  <a:lnTo>
                    <a:pt x="93" y="8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99"/>
            <p:cNvSpPr>
              <a:spLocks/>
            </p:cNvSpPr>
            <p:nvPr/>
          </p:nvSpPr>
          <p:spPr bwMode="auto">
            <a:xfrm>
              <a:off x="3589" y="1913"/>
              <a:ext cx="30" cy="14"/>
            </a:xfrm>
            <a:custGeom>
              <a:avLst/>
              <a:gdLst>
                <a:gd name="T0" fmla="*/ 9 w 58"/>
                <a:gd name="T1" fmla="*/ 14 h 14"/>
                <a:gd name="T2" fmla="*/ 51 w 58"/>
                <a:gd name="T3" fmla="*/ 14 h 14"/>
                <a:gd name="T4" fmla="*/ 51 w 58"/>
                <a:gd name="T5" fmla="*/ 14 h 14"/>
                <a:gd name="T6" fmla="*/ 54 w 58"/>
                <a:gd name="T7" fmla="*/ 14 h 14"/>
                <a:gd name="T8" fmla="*/ 57 w 58"/>
                <a:gd name="T9" fmla="*/ 12 h 14"/>
                <a:gd name="T10" fmla="*/ 58 w 58"/>
                <a:gd name="T11" fmla="*/ 9 h 14"/>
                <a:gd name="T12" fmla="*/ 58 w 58"/>
                <a:gd name="T13" fmla="*/ 7 h 14"/>
                <a:gd name="T14" fmla="*/ 58 w 58"/>
                <a:gd name="T15" fmla="*/ 7 h 14"/>
                <a:gd name="T16" fmla="*/ 58 w 58"/>
                <a:gd name="T17" fmla="*/ 4 h 14"/>
                <a:gd name="T18" fmla="*/ 57 w 58"/>
                <a:gd name="T19" fmla="*/ 2 h 14"/>
                <a:gd name="T20" fmla="*/ 54 w 58"/>
                <a:gd name="T21" fmla="*/ 1 h 14"/>
                <a:gd name="T22" fmla="*/ 51 w 58"/>
                <a:gd name="T23" fmla="*/ 0 h 14"/>
                <a:gd name="T24" fmla="*/ 9 w 58"/>
                <a:gd name="T25" fmla="*/ 0 h 14"/>
                <a:gd name="T26" fmla="*/ 9 w 58"/>
                <a:gd name="T27" fmla="*/ 0 h 14"/>
                <a:gd name="T28" fmla="*/ 4 w 58"/>
                <a:gd name="T29" fmla="*/ 1 h 14"/>
                <a:gd name="T30" fmla="*/ 3 w 58"/>
                <a:gd name="T31" fmla="*/ 2 h 14"/>
                <a:gd name="T32" fmla="*/ 0 w 58"/>
                <a:gd name="T33" fmla="*/ 4 h 14"/>
                <a:gd name="T34" fmla="*/ 0 w 58"/>
                <a:gd name="T35" fmla="*/ 7 h 14"/>
                <a:gd name="T36" fmla="*/ 0 w 58"/>
                <a:gd name="T37" fmla="*/ 7 h 14"/>
                <a:gd name="T38" fmla="*/ 0 w 58"/>
                <a:gd name="T39" fmla="*/ 9 h 14"/>
                <a:gd name="T40" fmla="*/ 3 w 58"/>
                <a:gd name="T41" fmla="*/ 12 h 14"/>
                <a:gd name="T42" fmla="*/ 4 w 58"/>
                <a:gd name="T43" fmla="*/ 14 h 14"/>
                <a:gd name="T44" fmla="*/ 9 w 58"/>
                <a:gd name="T45" fmla="*/ 14 h 14"/>
                <a:gd name="T46" fmla="*/ 9 w 58"/>
                <a:gd name="T47" fmla="*/ 14 h 14"/>
                <a:gd name="T48" fmla="*/ 9 w 58"/>
                <a:gd name="T49" fmla="*/ 14 h 14"/>
                <a:gd name="T50" fmla="*/ 9 w 58"/>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14">
                  <a:moveTo>
                    <a:pt x="9" y="14"/>
                  </a:moveTo>
                  <a:lnTo>
                    <a:pt x="51" y="14"/>
                  </a:lnTo>
                  <a:lnTo>
                    <a:pt x="51" y="14"/>
                  </a:lnTo>
                  <a:lnTo>
                    <a:pt x="54" y="14"/>
                  </a:lnTo>
                  <a:lnTo>
                    <a:pt x="57" y="12"/>
                  </a:lnTo>
                  <a:lnTo>
                    <a:pt x="58" y="9"/>
                  </a:lnTo>
                  <a:lnTo>
                    <a:pt x="58" y="7"/>
                  </a:lnTo>
                  <a:lnTo>
                    <a:pt x="58" y="7"/>
                  </a:lnTo>
                  <a:lnTo>
                    <a:pt x="58" y="4"/>
                  </a:lnTo>
                  <a:lnTo>
                    <a:pt x="57" y="2"/>
                  </a:lnTo>
                  <a:lnTo>
                    <a:pt x="54" y="1"/>
                  </a:lnTo>
                  <a:lnTo>
                    <a:pt x="51" y="0"/>
                  </a:lnTo>
                  <a:lnTo>
                    <a:pt x="9" y="0"/>
                  </a:lnTo>
                  <a:lnTo>
                    <a:pt x="9" y="0"/>
                  </a:lnTo>
                  <a:lnTo>
                    <a:pt x="4" y="1"/>
                  </a:lnTo>
                  <a:lnTo>
                    <a:pt x="3" y="2"/>
                  </a:lnTo>
                  <a:lnTo>
                    <a:pt x="0" y="4"/>
                  </a:lnTo>
                  <a:lnTo>
                    <a:pt x="0" y="7"/>
                  </a:lnTo>
                  <a:lnTo>
                    <a:pt x="0" y="7"/>
                  </a:lnTo>
                  <a:lnTo>
                    <a:pt x="0" y="9"/>
                  </a:lnTo>
                  <a:lnTo>
                    <a:pt x="3" y="12"/>
                  </a:lnTo>
                  <a:lnTo>
                    <a:pt x="4" y="14"/>
                  </a:lnTo>
                  <a:lnTo>
                    <a:pt x="9" y="14"/>
                  </a:lnTo>
                  <a:lnTo>
                    <a:pt x="9" y="14"/>
                  </a:lnTo>
                  <a:lnTo>
                    <a:pt x="9" y="14"/>
                  </a:lnTo>
                  <a:lnTo>
                    <a:pt x="9" y="14"/>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300"/>
            <p:cNvSpPr>
              <a:spLocks noEditPoints="1"/>
            </p:cNvSpPr>
            <p:nvPr/>
          </p:nvSpPr>
          <p:spPr bwMode="auto">
            <a:xfrm>
              <a:off x="3629" y="1845"/>
              <a:ext cx="52" cy="128"/>
            </a:xfrm>
            <a:custGeom>
              <a:avLst/>
              <a:gdLst>
                <a:gd name="T0" fmla="*/ 84 w 102"/>
                <a:gd name="T1" fmla="*/ 12 h 128"/>
                <a:gd name="T2" fmla="*/ 87 w 102"/>
                <a:gd name="T3" fmla="*/ 17 h 128"/>
                <a:gd name="T4" fmla="*/ 94 w 102"/>
                <a:gd name="T5" fmla="*/ 19 h 128"/>
                <a:gd name="T6" fmla="*/ 97 w 102"/>
                <a:gd name="T7" fmla="*/ 18 h 128"/>
                <a:gd name="T8" fmla="*/ 102 w 102"/>
                <a:gd name="T9" fmla="*/ 14 h 128"/>
                <a:gd name="T10" fmla="*/ 102 w 102"/>
                <a:gd name="T11" fmla="*/ 9 h 128"/>
                <a:gd name="T12" fmla="*/ 102 w 102"/>
                <a:gd name="T13" fmla="*/ 6 h 128"/>
                <a:gd name="T14" fmla="*/ 97 w 102"/>
                <a:gd name="T15" fmla="*/ 2 h 128"/>
                <a:gd name="T16" fmla="*/ 94 w 102"/>
                <a:gd name="T17" fmla="*/ 2 h 128"/>
                <a:gd name="T18" fmla="*/ 87 w 102"/>
                <a:gd name="T19" fmla="*/ 3 h 128"/>
                <a:gd name="T20" fmla="*/ 84 w 102"/>
                <a:gd name="T21" fmla="*/ 9 h 128"/>
                <a:gd name="T22" fmla="*/ 84 w 102"/>
                <a:gd name="T23" fmla="*/ 12 h 128"/>
                <a:gd name="T24" fmla="*/ 85 w 102"/>
                <a:gd name="T25" fmla="*/ 122 h 128"/>
                <a:gd name="T26" fmla="*/ 87 w 102"/>
                <a:gd name="T27" fmla="*/ 125 h 128"/>
                <a:gd name="T28" fmla="*/ 91 w 102"/>
                <a:gd name="T29" fmla="*/ 128 h 128"/>
                <a:gd name="T30" fmla="*/ 94 w 102"/>
                <a:gd name="T31" fmla="*/ 128 h 128"/>
                <a:gd name="T32" fmla="*/ 100 w 102"/>
                <a:gd name="T33" fmla="*/ 127 h 128"/>
                <a:gd name="T34" fmla="*/ 101 w 102"/>
                <a:gd name="T35" fmla="*/ 122 h 128"/>
                <a:gd name="T36" fmla="*/ 101 w 102"/>
                <a:gd name="T37" fmla="*/ 43 h 128"/>
                <a:gd name="T38" fmla="*/ 100 w 102"/>
                <a:gd name="T39" fmla="*/ 39 h 128"/>
                <a:gd name="T40" fmla="*/ 94 w 102"/>
                <a:gd name="T41" fmla="*/ 36 h 128"/>
                <a:gd name="T42" fmla="*/ 91 w 102"/>
                <a:gd name="T43" fmla="*/ 37 h 128"/>
                <a:gd name="T44" fmla="*/ 87 w 102"/>
                <a:gd name="T45" fmla="*/ 41 h 128"/>
                <a:gd name="T46" fmla="*/ 85 w 102"/>
                <a:gd name="T47" fmla="*/ 122 h 128"/>
                <a:gd name="T48" fmla="*/ 85 w 102"/>
                <a:gd name="T49" fmla="*/ 122 h 128"/>
                <a:gd name="T50" fmla="*/ 15 w 102"/>
                <a:gd name="T51" fmla="*/ 122 h 128"/>
                <a:gd name="T52" fmla="*/ 17 w 102"/>
                <a:gd name="T53" fmla="*/ 127 h 128"/>
                <a:gd name="T54" fmla="*/ 23 w 102"/>
                <a:gd name="T55" fmla="*/ 128 h 128"/>
                <a:gd name="T56" fmla="*/ 25 w 102"/>
                <a:gd name="T57" fmla="*/ 128 h 128"/>
                <a:gd name="T58" fmla="*/ 30 w 102"/>
                <a:gd name="T59" fmla="*/ 125 h 128"/>
                <a:gd name="T60" fmla="*/ 31 w 102"/>
                <a:gd name="T61" fmla="*/ 49 h 128"/>
                <a:gd name="T62" fmla="*/ 58 w 102"/>
                <a:gd name="T63" fmla="*/ 49 h 128"/>
                <a:gd name="T64" fmla="*/ 62 w 102"/>
                <a:gd name="T65" fmla="*/ 47 h 128"/>
                <a:gd name="T66" fmla="*/ 65 w 102"/>
                <a:gd name="T67" fmla="*/ 43 h 128"/>
                <a:gd name="T68" fmla="*/ 64 w 102"/>
                <a:gd name="T69" fmla="*/ 41 h 128"/>
                <a:gd name="T70" fmla="*/ 61 w 102"/>
                <a:gd name="T71" fmla="*/ 39 h 128"/>
                <a:gd name="T72" fmla="*/ 31 w 102"/>
                <a:gd name="T73" fmla="*/ 37 h 128"/>
                <a:gd name="T74" fmla="*/ 31 w 102"/>
                <a:gd name="T75" fmla="*/ 30 h 128"/>
                <a:gd name="T76" fmla="*/ 35 w 102"/>
                <a:gd name="T77" fmla="*/ 16 h 128"/>
                <a:gd name="T78" fmla="*/ 41 w 102"/>
                <a:gd name="T79" fmla="*/ 12 h 128"/>
                <a:gd name="T80" fmla="*/ 50 w 102"/>
                <a:gd name="T81" fmla="*/ 11 h 128"/>
                <a:gd name="T82" fmla="*/ 58 w 102"/>
                <a:gd name="T83" fmla="*/ 12 h 128"/>
                <a:gd name="T84" fmla="*/ 62 w 102"/>
                <a:gd name="T85" fmla="*/ 11 h 128"/>
                <a:gd name="T86" fmla="*/ 65 w 102"/>
                <a:gd name="T87" fmla="*/ 6 h 128"/>
                <a:gd name="T88" fmla="*/ 65 w 102"/>
                <a:gd name="T89" fmla="*/ 5 h 128"/>
                <a:gd name="T90" fmla="*/ 60 w 102"/>
                <a:gd name="T91" fmla="*/ 1 h 128"/>
                <a:gd name="T92" fmla="*/ 47 w 102"/>
                <a:gd name="T93" fmla="*/ 0 h 128"/>
                <a:gd name="T94" fmla="*/ 40 w 102"/>
                <a:gd name="T95" fmla="*/ 0 h 128"/>
                <a:gd name="T96" fmla="*/ 28 w 102"/>
                <a:gd name="T97" fmla="*/ 3 h 128"/>
                <a:gd name="T98" fmla="*/ 24 w 102"/>
                <a:gd name="T99" fmla="*/ 7 h 128"/>
                <a:gd name="T100" fmla="*/ 17 w 102"/>
                <a:gd name="T101" fmla="*/ 17 h 128"/>
                <a:gd name="T102" fmla="*/ 15 w 102"/>
                <a:gd name="T103" fmla="*/ 30 h 128"/>
                <a:gd name="T104" fmla="*/ 7 w 102"/>
                <a:gd name="T105" fmla="*/ 37 h 128"/>
                <a:gd name="T106" fmla="*/ 4 w 102"/>
                <a:gd name="T107" fmla="*/ 39 h 128"/>
                <a:gd name="T108" fmla="*/ 0 w 102"/>
                <a:gd name="T109" fmla="*/ 41 h 128"/>
                <a:gd name="T110" fmla="*/ 0 w 102"/>
                <a:gd name="T111" fmla="*/ 43 h 128"/>
                <a:gd name="T112" fmla="*/ 1 w 102"/>
                <a:gd name="T113" fmla="*/ 47 h 128"/>
                <a:gd name="T114" fmla="*/ 7 w 102"/>
                <a:gd name="T115" fmla="*/ 49 h 128"/>
                <a:gd name="T116" fmla="*/ 15 w 102"/>
                <a:gd name="T117" fmla="*/ 122 h 128"/>
                <a:gd name="T118" fmla="*/ 15 w 102"/>
                <a:gd name="T11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28">
                  <a:moveTo>
                    <a:pt x="84" y="12"/>
                  </a:moveTo>
                  <a:lnTo>
                    <a:pt x="84" y="12"/>
                  </a:lnTo>
                  <a:lnTo>
                    <a:pt x="85" y="14"/>
                  </a:lnTo>
                  <a:lnTo>
                    <a:pt x="87" y="17"/>
                  </a:lnTo>
                  <a:lnTo>
                    <a:pt x="90" y="18"/>
                  </a:lnTo>
                  <a:lnTo>
                    <a:pt x="94" y="19"/>
                  </a:lnTo>
                  <a:lnTo>
                    <a:pt x="94" y="19"/>
                  </a:lnTo>
                  <a:lnTo>
                    <a:pt x="97" y="18"/>
                  </a:lnTo>
                  <a:lnTo>
                    <a:pt x="100" y="17"/>
                  </a:lnTo>
                  <a:lnTo>
                    <a:pt x="102" y="14"/>
                  </a:lnTo>
                  <a:lnTo>
                    <a:pt x="102" y="12"/>
                  </a:lnTo>
                  <a:lnTo>
                    <a:pt x="102" y="9"/>
                  </a:lnTo>
                  <a:lnTo>
                    <a:pt x="102" y="9"/>
                  </a:lnTo>
                  <a:lnTo>
                    <a:pt x="102" y="6"/>
                  </a:lnTo>
                  <a:lnTo>
                    <a:pt x="100" y="3"/>
                  </a:lnTo>
                  <a:lnTo>
                    <a:pt x="97" y="2"/>
                  </a:lnTo>
                  <a:lnTo>
                    <a:pt x="94" y="2"/>
                  </a:lnTo>
                  <a:lnTo>
                    <a:pt x="94" y="2"/>
                  </a:lnTo>
                  <a:lnTo>
                    <a:pt x="90" y="2"/>
                  </a:lnTo>
                  <a:lnTo>
                    <a:pt x="87" y="3"/>
                  </a:lnTo>
                  <a:lnTo>
                    <a:pt x="85" y="6"/>
                  </a:lnTo>
                  <a:lnTo>
                    <a:pt x="84" y="9"/>
                  </a:lnTo>
                  <a:lnTo>
                    <a:pt x="84" y="12"/>
                  </a:lnTo>
                  <a:lnTo>
                    <a:pt x="84" y="12"/>
                  </a:lnTo>
                  <a:lnTo>
                    <a:pt x="84" y="12"/>
                  </a:lnTo>
                  <a:close/>
                  <a:moveTo>
                    <a:pt x="85" y="122"/>
                  </a:moveTo>
                  <a:lnTo>
                    <a:pt x="85" y="122"/>
                  </a:lnTo>
                  <a:lnTo>
                    <a:pt x="87" y="125"/>
                  </a:lnTo>
                  <a:lnTo>
                    <a:pt x="88" y="127"/>
                  </a:lnTo>
                  <a:lnTo>
                    <a:pt x="91" y="128"/>
                  </a:lnTo>
                  <a:lnTo>
                    <a:pt x="94" y="128"/>
                  </a:lnTo>
                  <a:lnTo>
                    <a:pt x="94" y="128"/>
                  </a:lnTo>
                  <a:lnTo>
                    <a:pt x="97" y="128"/>
                  </a:lnTo>
                  <a:lnTo>
                    <a:pt x="100" y="127"/>
                  </a:lnTo>
                  <a:lnTo>
                    <a:pt x="101" y="125"/>
                  </a:lnTo>
                  <a:lnTo>
                    <a:pt x="101" y="122"/>
                  </a:lnTo>
                  <a:lnTo>
                    <a:pt x="101" y="43"/>
                  </a:lnTo>
                  <a:lnTo>
                    <a:pt x="101" y="43"/>
                  </a:lnTo>
                  <a:lnTo>
                    <a:pt x="101" y="41"/>
                  </a:lnTo>
                  <a:lnTo>
                    <a:pt x="100" y="39"/>
                  </a:lnTo>
                  <a:lnTo>
                    <a:pt x="97" y="37"/>
                  </a:lnTo>
                  <a:lnTo>
                    <a:pt x="94" y="36"/>
                  </a:lnTo>
                  <a:lnTo>
                    <a:pt x="94" y="36"/>
                  </a:lnTo>
                  <a:lnTo>
                    <a:pt x="91" y="37"/>
                  </a:lnTo>
                  <a:lnTo>
                    <a:pt x="88" y="39"/>
                  </a:lnTo>
                  <a:lnTo>
                    <a:pt x="87" y="41"/>
                  </a:lnTo>
                  <a:lnTo>
                    <a:pt x="85" y="43"/>
                  </a:lnTo>
                  <a:lnTo>
                    <a:pt x="85" y="122"/>
                  </a:lnTo>
                  <a:lnTo>
                    <a:pt x="85" y="122"/>
                  </a:lnTo>
                  <a:lnTo>
                    <a:pt x="85" y="122"/>
                  </a:lnTo>
                  <a:close/>
                  <a:moveTo>
                    <a:pt x="15" y="122"/>
                  </a:moveTo>
                  <a:lnTo>
                    <a:pt x="15" y="122"/>
                  </a:lnTo>
                  <a:lnTo>
                    <a:pt x="15" y="125"/>
                  </a:lnTo>
                  <a:lnTo>
                    <a:pt x="17" y="127"/>
                  </a:lnTo>
                  <a:lnTo>
                    <a:pt x="20" y="128"/>
                  </a:lnTo>
                  <a:lnTo>
                    <a:pt x="23" y="128"/>
                  </a:lnTo>
                  <a:lnTo>
                    <a:pt x="23" y="128"/>
                  </a:lnTo>
                  <a:lnTo>
                    <a:pt x="25" y="128"/>
                  </a:lnTo>
                  <a:lnTo>
                    <a:pt x="28" y="127"/>
                  </a:lnTo>
                  <a:lnTo>
                    <a:pt x="30" y="125"/>
                  </a:lnTo>
                  <a:lnTo>
                    <a:pt x="31" y="122"/>
                  </a:lnTo>
                  <a:lnTo>
                    <a:pt x="31" y="49"/>
                  </a:lnTo>
                  <a:lnTo>
                    <a:pt x="58" y="49"/>
                  </a:lnTo>
                  <a:lnTo>
                    <a:pt x="58" y="49"/>
                  </a:lnTo>
                  <a:lnTo>
                    <a:pt x="61" y="49"/>
                  </a:lnTo>
                  <a:lnTo>
                    <a:pt x="62" y="47"/>
                  </a:lnTo>
                  <a:lnTo>
                    <a:pt x="64" y="46"/>
                  </a:lnTo>
                  <a:lnTo>
                    <a:pt x="65" y="43"/>
                  </a:lnTo>
                  <a:lnTo>
                    <a:pt x="65" y="43"/>
                  </a:lnTo>
                  <a:lnTo>
                    <a:pt x="64" y="41"/>
                  </a:lnTo>
                  <a:lnTo>
                    <a:pt x="62" y="40"/>
                  </a:lnTo>
                  <a:lnTo>
                    <a:pt x="61" y="39"/>
                  </a:lnTo>
                  <a:lnTo>
                    <a:pt x="58" y="37"/>
                  </a:lnTo>
                  <a:lnTo>
                    <a:pt x="31" y="37"/>
                  </a:lnTo>
                  <a:lnTo>
                    <a:pt x="31" y="30"/>
                  </a:lnTo>
                  <a:lnTo>
                    <a:pt x="31" y="30"/>
                  </a:lnTo>
                  <a:lnTo>
                    <a:pt x="31" y="22"/>
                  </a:lnTo>
                  <a:lnTo>
                    <a:pt x="35" y="16"/>
                  </a:lnTo>
                  <a:lnTo>
                    <a:pt x="38" y="14"/>
                  </a:lnTo>
                  <a:lnTo>
                    <a:pt x="41" y="12"/>
                  </a:lnTo>
                  <a:lnTo>
                    <a:pt x="50" y="11"/>
                  </a:lnTo>
                  <a:lnTo>
                    <a:pt x="50" y="11"/>
                  </a:lnTo>
                  <a:lnTo>
                    <a:pt x="58" y="12"/>
                  </a:lnTo>
                  <a:lnTo>
                    <a:pt x="58" y="12"/>
                  </a:lnTo>
                  <a:lnTo>
                    <a:pt x="61" y="12"/>
                  </a:lnTo>
                  <a:lnTo>
                    <a:pt x="62" y="11"/>
                  </a:lnTo>
                  <a:lnTo>
                    <a:pt x="64" y="8"/>
                  </a:lnTo>
                  <a:lnTo>
                    <a:pt x="65" y="6"/>
                  </a:lnTo>
                  <a:lnTo>
                    <a:pt x="65" y="6"/>
                  </a:lnTo>
                  <a:lnTo>
                    <a:pt x="65" y="5"/>
                  </a:lnTo>
                  <a:lnTo>
                    <a:pt x="64" y="2"/>
                  </a:lnTo>
                  <a:lnTo>
                    <a:pt x="60" y="1"/>
                  </a:lnTo>
                  <a:lnTo>
                    <a:pt x="60" y="1"/>
                  </a:lnTo>
                  <a:lnTo>
                    <a:pt x="47" y="0"/>
                  </a:lnTo>
                  <a:lnTo>
                    <a:pt x="47" y="0"/>
                  </a:lnTo>
                  <a:lnTo>
                    <a:pt x="40" y="0"/>
                  </a:lnTo>
                  <a:lnTo>
                    <a:pt x="34" y="1"/>
                  </a:lnTo>
                  <a:lnTo>
                    <a:pt x="28" y="3"/>
                  </a:lnTo>
                  <a:lnTo>
                    <a:pt x="24" y="7"/>
                  </a:lnTo>
                  <a:lnTo>
                    <a:pt x="24" y="7"/>
                  </a:lnTo>
                  <a:lnTo>
                    <a:pt x="20" y="11"/>
                  </a:lnTo>
                  <a:lnTo>
                    <a:pt x="17" y="17"/>
                  </a:lnTo>
                  <a:lnTo>
                    <a:pt x="15" y="23"/>
                  </a:lnTo>
                  <a:lnTo>
                    <a:pt x="15" y="30"/>
                  </a:lnTo>
                  <a:lnTo>
                    <a:pt x="15" y="37"/>
                  </a:lnTo>
                  <a:lnTo>
                    <a:pt x="7" y="37"/>
                  </a:lnTo>
                  <a:lnTo>
                    <a:pt x="7" y="37"/>
                  </a:lnTo>
                  <a:lnTo>
                    <a:pt x="4" y="39"/>
                  </a:lnTo>
                  <a:lnTo>
                    <a:pt x="1" y="40"/>
                  </a:lnTo>
                  <a:lnTo>
                    <a:pt x="0" y="41"/>
                  </a:lnTo>
                  <a:lnTo>
                    <a:pt x="0" y="43"/>
                  </a:lnTo>
                  <a:lnTo>
                    <a:pt x="0" y="43"/>
                  </a:lnTo>
                  <a:lnTo>
                    <a:pt x="0" y="46"/>
                  </a:lnTo>
                  <a:lnTo>
                    <a:pt x="1" y="47"/>
                  </a:lnTo>
                  <a:lnTo>
                    <a:pt x="4" y="49"/>
                  </a:lnTo>
                  <a:lnTo>
                    <a:pt x="7" y="49"/>
                  </a:lnTo>
                  <a:lnTo>
                    <a:pt x="15" y="49"/>
                  </a:lnTo>
                  <a:lnTo>
                    <a:pt x="15" y="122"/>
                  </a:lnTo>
                  <a:lnTo>
                    <a:pt x="15" y="122"/>
                  </a:lnTo>
                  <a:lnTo>
                    <a:pt x="15" y="12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01"/>
            <p:cNvSpPr>
              <a:spLocks/>
            </p:cNvSpPr>
            <p:nvPr/>
          </p:nvSpPr>
          <p:spPr bwMode="auto">
            <a:xfrm>
              <a:off x="3694" y="1845"/>
              <a:ext cx="33" cy="128"/>
            </a:xfrm>
            <a:custGeom>
              <a:avLst/>
              <a:gdLst>
                <a:gd name="T0" fmla="*/ 15 w 66"/>
                <a:gd name="T1" fmla="*/ 122 h 128"/>
                <a:gd name="T2" fmla="*/ 18 w 66"/>
                <a:gd name="T3" fmla="*/ 127 h 128"/>
                <a:gd name="T4" fmla="*/ 23 w 66"/>
                <a:gd name="T5" fmla="*/ 128 h 128"/>
                <a:gd name="T6" fmla="*/ 26 w 66"/>
                <a:gd name="T7" fmla="*/ 128 h 128"/>
                <a:gd name="T8" fmla="*/ 30 w 66"/>
                <a:gd name="T9" fmla="*/ 125 h 128"/>
                <a:gd name="T10" fmla="*/ 32 w 66"/>
                <a:gd name="T11" fmla="*/ 49 h 128"/>
                <a:gd name="T12" fmla="*/ 59 w 66"/>
                <a:gd name="T13" fmla="*/ 49 h 128"/>
                <a:gd name="T14" fmla="*/ 63 w 66"/>
                <a:gd name="T15" fmla="*/ 47 h 128"/>
                <a:gd name="T16" fmla="*/ 66 w 66"/>
                <a:gd name="T17" fmla="*/ 43 h 128"/>
                <a:gd name="T18" fmla="*/ 65 w 66"/>
                <a:gd name="T19" fmla="*/ 41 h 128"/>
                <a:gd name="T20" fmla="*/ 62 w 66"/>
                <a:gd name="T21" fmla="*/ 39 h 128"/>
                <a:gd name="T22" fmla="*/ 30 w 66"/>
                <a:gd name="T23" fmla="*/ 37 h 128"/>
                <a:gd name="T24" fmla="*/ 30 w 66"/>
                <a:gd name="T25" fmla="*/ 30 h 128"/>
                <a:gd name="T26" fmla="*/ 36 w 66"/>
                <a:gd name="T27" fmla="*/ 16 h 128"/>
                <a:gd name="T28" fmla="*/ 42 w 66"/>
                <a:gd name="T29" fmla="*/ 12 h 128"/>
                <a:gd name="T30" fmla="*/ 49 w 66"/>
                <a:gd name="T31" fmla="*/ 11 h 128"/>
                <a:gd name="T32" fmla="*/ 57 w 66"/>
                <a:gd name="T33" fmla="*/ 12 h 128"/>
                <a:gd name="T34" fmla="*/ 63 w 66"/>
                <a:gd name="T35" fmla="*/ 11 h 128"/>
                <a:gd name="T36" fmla="*/ 66 w 66"/>
                <a:gd name="T37" fmla="*/ 6 h 128"/>
                <a:gd name="T38" fmla="*/ 65 w 66"/>
                <a:gd name="T39" fmla="*/ 5 h 128"/>
                <a:gd name="T40" fmla="*/ 60 w 66"/>
                <a:gd name="T41" fmla="*/ 1 h 128"/>
                <a:gd name="T42" fmla="*/ 47 w 66"/>
                <a:gd name="T43" fmla="*/ 0 h 128"/>
                <a:gd name="T44" fmla="*/ 40 w 66"/>
                <a:gd name="T45" fmla="*/ 0 h 128"/>
                <a:gd name="T46" fmla="*/ 29 w 66"/>
                <a:gd name="T47" fmla="*/ 3 h 128"/>
                <a:gd name="T48" fmla="*/ 25 w 66"/>
                <a:gd name="T49" fmla="*/ 7 h 128"/>
                <a:gd name="T50" fmla="*/ 18 w 66"/>
                <a:gd name="T51" fmla="*/ 17 h 128"/>
                <a:gd name="T52" fmla="*/ 15 w 66"/>
                <a:gd name="T53" fmla="*/ 30 h 128"/>
                <a:gd name="T54" fmla="*/ 6 w 66"/>
                <a:gd name="T55" fmla="*/ 37 h 128"/>
                <a:gd name="T56" fmla="*/ 5 w 66"/>
                <a:gd name="T57" fmla="*/ 39 h 128"/>
                <a:gd name="T58" fmla="*/ 0 w 66"/>
                <a:gd name="T59" fmla="*/ 41 h 128"/>
                <a:gd name="T60" fmla="*/ 0 w 66"/>
                <a:gd name="T61" fmla="*/ 43 h 128"/>
                <a:gd name="T62" fmla="*/ 2 w 66"/>
                <a:gd name="T63" fmla="*/ 47 h 128"/>
                <a:gd name="T64" fmla="*/ 6 w 66"/>
                <a:gd name="T65" fmla="*/ 49 h 128"/>
                <a:gd name="T66" fmla="*/ 15 w 66"/>
                <a:gd name="T67" fmla="*/ 122 h 128"/>
                <a:gd name="T68" fmla="*/ 15 w 66"/>
                <a:gd name="T6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128">
                  <a:moveTo>
                    <a:pt x="15" y="122"/>
                  </a:moveTo>
                  <a:lnTo>
                    <a:pt x="15" y="122"/>
                  </a:lnTo>
                  <a:lnTo>
                    <a:pt x="16" y="125"/>
                  </a:lnTo>
                  <a:lnTo>
                    <a:pt x="18" y="127"/>
                  </a:lnTo>
                  <a:lnTo>
                    <a:pt x="20" y="128"/>
                  </a:lnTo>
                  <a:lnTo>
                    <a:pt x="23" y="128"/>
                  </a:lnTo>
                  <a:lnTo>
                    <a:pt x="23" y="128"/>
                  </a:lnTo>
                  <a:lnTo>
                    <a:pt x="26" y="128"/>
                  </a:lnTo>
                  <a:lnTo>
                    <a:pt x="29" y="127"/>
                  </a:lnTo>
                  <a:lnTo>
                    <a:pt x="30" y="125"/>
                  </a:lnTo>
                  <a:lnTo>
                    <a:pt x="32" y="122"/>
                  </a:lnTo>
                  <a:lnTo>
                    <a:pt x="32" y="49"/>
                  </a:lnTo>
                  <a:lnTo>
                    <a:pt x="59" y="49"/>
                  </a:lnTo>
                  <a:lnTo>
                    <a:pt x="59" y="49"/>
                  </a:lnTo>
                  <a:lnTo>
                    <a:pt x="62" y="49"/>
                  </a:lnTo>
                  <a:lnTo>
                    <a:pt x="63" y="47"/>
                  </a:lnTo>
                  <a:lnTo>
                    <a:pt x="65" y="46"/>
                  </a:lnTo>
                  <a:lnTo>
                    <a:pt x="66" y="43"/>
                  </a:lnTo>
                  <a:lnTo>
                    <a:pt x="66" y="43"/>
                  </a:lnTo>
                  <a:lnTo>
                    <a:pt x="65" y="41"/>
                  </a:lnTo>
                  <a:lnTo>
                    <a:pt x="63" y="40"/>
                  </a:lnTo>
                  <a:lnTo>
                    <a:pt x="62" y="39"/>
                  </a:lnTo>
                  <a:lnTo>
                    <a:pt x="59" y="37"/>
                  </a:lnTo>
                  <a:lnTo>
                    <a:pt x="30" y="37"/>
                  </a:lnTo>
                  <a:lnTo>
                    <a:pt x="30" y="30"/>
                  </a:lnTo>
                  <a:lnTo>
                    <a:pt x="30" y="30"/>
                  </a:lnTo>
                  <a:lnTo>
                    <a:pt x="32" y="22"/>
                  </a:lnTo>
                  <a:lnTo>
                    <a:pt x="36" y="16"/>
                  </a:lnTo>
                  <a:lnTo>
                    <a:pt x="37" y="14"/>
                  </a:lnTo>
                  <a:lnTo>
                    <a:pt x="42" y="12"/>
                  </a:lnTo>
                  <a:lnTo>
                    <a:pt x="49" y="11"/>
                  </a:lnTo>
                  <a:lnTo>
                    <a:pt x="49" y="11"/>
                  </a:lnTo>
                  <a:lnTo>
                    <a:pt x="57" y="12"/>
                  </a:lnTo>
                  <a:lnTo>
                    <a:pt x="57" y="12"/>
                  </a:lnTo>
                  <a:lnTo>
                    <a:pt x="60" y="12"/>
                  </a:lnTo>
                  <a:lnTo>
                    <a:pt x="63" y="11"/>
                  </a:lnTo>
                  <a:lnTo>
                    <a:pt x="65" y="8"/>
                  </a:lnTo>
                  <a:lnTo>
                    <a:pt x="66" y="6"/>
                  </a:lnTo>
                  <a:lnTo>
                    <a:pt x="66" y="6"/>
                  </a:lnTo>
                  <a:lnTo>
                    <a:pt x="65" y="5"/>
                  </a:lnTo>
                  <a:lnTo>
                    <a:pt x="65" y="2"/>
                  </a:lnTo>
                  <a:lnTo>
                    <a:pt x="60" y="1"/>
                  </a:lnTo>
                  <a:lnTo>
                    <a:pt x="60" y="1"/>
                  </a:lnTo>
                  <a:lnTo>
                    <a:pt x="47" y="0"/>
                  </a:lnTo>
                  <a:lnTo>
                    <a:pt x="47" y="0"/>
                  </a:lnTo>
                  <a:lnTo>
                    <a:pt x="40" y="0"/>
                  </a:lnTo>
                  <a:lnTo>
                    <a:pt x="35" y="1"/>
                  </a:lnTo>
                  <a:lnTo>
                    <a:pt x="29" y="3"/>
                  </a:lnTo>
                  <a:lnTo>
                    <a:pt x="25" y="7"/>
                  </a:lnTo>
                  <a:lnTo>
                    <a:pt x="25" y="7"/>
                  </a:lnTo>
                  <a:lnTo>
                    <a:pt x="20" y="11"/>
                  </a:lnTo>
                  <a:lnTo>
                    <a:pt x="18" y="17"/>
                  </a:lnTo>
                  <a:lnTo>
                    <a:pt x="16" y="23"/>
                  </a:lnTo>
                  <a:lnTo>
                    <a:pt x="15" y="30"/>
                  </a:lnTo>
                  <a:lnTo>
                    <a:pt x="15" y="37"/>
                  </a:lnTo>
                  <a:lnTo>
                    <a:pt x="6" y="37"/>
                  </a:lnTo>
                  <a:lnTo>
                    <a:pt x="6" y="37"/>
                  </a:lnTo>
                  <a:lnTo>
                    <a:pt x="5" y="39"/>
                  </a:lnTo>
                  <a:lnTo>
                    <a:pt x="2" y="40"/>
                  </a:lnTo>
                  <a:lnTo>
                    <a:pt x="0" y="41"/>
                  </a:lnTo>
                  <a:lnTo>
                    <a:pt x="0" y="43"/>
                  </a:lnTo>
                  <a:lnTo>
                    <a:pt x="0" y="43"/>
                  </a:lnTo>
                  <a:lnTo>
                    <a:pt x="0" y="46"/>
                  </a:lnTo>
                  <a:lnTo>
                    <a:pt x="2" y="47"/>
                  </a:lnTo>
                  <a:lnTo>
                    <a:pt x="5" y="49"/>
                  </a:lnTo>
                  <a:lnTo>
                    <a:pt x="6" y="49"/>
                  </a:lnTo>
                  <a:lnTo>
                    <a:pt x="15" y="49"/>
                  </a:lnTo>
                  <a:lnTo>
                    <a:pt x="15" y="122"/>
                  </a:lnTo>
                  <a:lnTo>
                    <a:pt x="15" y="122"/>
                  </a:lnTo>
                  <a:lnTo>
                    <a:pt x="15" y="12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02"/>
            <p:cNvSpPr>
              <a:spLocks/>
            </p:cNvSpPr>
            <p:nvPr/>
          </p:nvSpPr>
          <p:spPr bwMode="auto">
            <a:xfrm>
              <a:off x="3731" y="1854"/>
              <a:ext cx="33" cy="120"/>
            </a:xfrm>
            <a:custGeom>
              <a:avLst/>
              <a:gdLst>
                <a:gd name="T0" fmla="*/ 45 w 65"/>
                <a:gd name="T1" fmla="*/ 120 h 120"/>
                <a:gd name="T2" fmla="*/ 61 w 65"/>
                <a:gd name="T3" fmla="*/ 118 h 120"/>
                <a:gd name="T4" fmla="*/ 64 w 65"/>
                <a:gd name="T5" fmla="*/ 116 h 120"/>
                <a:gd name="T6" fmla="*/ 65 w 65"/>
                <a:gd name="T7" fmla="*/ 112 h 120"/>
                <a:gd name="T8" fmla="*/ 64 w 65"/>
                <a:gd name="T9" fmla="*/ 108 h 120"/>
                <a:gd name="T10" fmla="*/ 58 w 65"/>
                <a:gd name="T11" fmla="*/ 107 h 120"/>
                <a:gd name="T12" fmla="*/ 55 w 65"/>
                <a:gd name="T13" fmla="*/ 107 h 120"/>
                <a:gd name="T14" fmla="*/ 49 w 65"/>
                <a:gd name="T15" fmla="*/ 108 h 120"/>
                <a:gd name="T16" fmla="*/ 37 w 65"/>
                <a:gd name="T17" fmla="*/ 105 h 120"/>
                <a:gd name="T18" fmla="*/ 31 w 65"/>
                <a:gd name="T19" fmla="*/ 93 h 120"/>
                <a:gd name="T20" fmla="*/ 58 w 65"/>
                <a:gd name="T21" fmla="*/ 40 h 120"/>
                <a:gd name="T22" fmla="*/ 61 w 65"/>
                <a:gd name="T23" fmla="*/ 40 h 120"/>
                <a:gd name="T24" fmla="*/ 65 w 65"/>
                <a:gd name="T25" fmla="*/ 37 h 120"/>
                <a:gd name="T26" fmla="*/ 65 w 65"/>
                <a:gd name="T27" fmla="*/ 34 h 120"/>
                <a:gd name="T28" fmla="*/ 64 w 65"/>
                <a:gd name="T29" fmla="*/ 31 h 120"/>
                <a:gd name="T30" fmla="*/ 58 w 65"/>
                <a:gd name="T31" fmla="*/ 28 h 120"/>
                <a:gd name="T32" fmla="*/ 31 w 65"/>
                <a:gd name="T33" fmla="*/ 8 h 120"/>
                <a:gd name="T34" fmla="*/ 31 w 65"/>
                <a:gd name="T35" fmla="*/ 4 h 120"/>
                <a:gd name="T36" fmla="*/ 27 w 65"/>
                <a:gd name="T37" fmla="*/ 0 h 120"/>
                <a:gd name="T38" fmla="*/ 22 w 65"/>
                <a:gd name="T39" fmla="*/ 0 h 120"/>
                <a:gd name="T40" fmla="*/ 18 w 65"/>
                <a:gd name="T41" fmla="*/ 3 h 120"/>
                <a:gd name="T42" fmla="*/ 15 w 65"/>
                <a:gd name="T43" fmla="*/ 8 h 120"/>
                <a:gd name="T44" fmla="*/ 7 w 65"/>
                <a:gd name="T45" fmla="*/ 28 h 120"/>
                <a:gd name="T46" fmla="*/ 4 w 65"/>
                <a:gd name="T47" fmla="*/ 28 h 120"/>
                <a:gd name="T48" fmla="*/ 0 w 65"/>
                <a:gd name="T49" fmla="*/ 32 h 120"/>
                <a:gd name="T50" fmla="*/ 0 w 65"/>
                <a:gd name="T51" fmla="*/ 34 h 120"/>
                <a:gd name="T52" fmla="*/ 2 w 65"/>
                <a:gd name="T53" fmla="*/ 38 h 120"/>
                <a:gd name="T54" fmla="*/ 7 w 65"/>
                <a:gd name="T55" fmla="*/ 40 h 120"/>
                <a:gd name="T56" fmla="*/ 15 w 65"/>
                <a:gd name="T57" fmla="*/ 95 h 120"/>
                <a:gd name="T58" fmla="*/ 15 w 65"/>
                <a:gd name="T59" fmla="*/ 101 h 120"/>
                <a:gd name="T60" fmla="*/ 21 w 65"/>
                <a:gd name="T61" fmla="*/ 111 h 120"/>
                <a:gd name="T62" fmla="*/ 28 w 65"/>
                <a:gd name="T63" fmla="*/ 117 h 120"/>
                <a:gd name="T64" fmla="*/ 39 w 65"/>
                <a:gd name="T65" fmla="*/ 120 h 120"/>
                <a:gd name="T66" fmla="*/ 45 w 65"/>
                <a:gd name="T67" fmla="*/ 120 h 120"/>
                <a:gd name="T68" fmla="*/ 45 w 65"/>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120">
                  <a:moveTo>
                    <a:pt x="45" y="120"/>
                  </a:moveTo>
                  <a:lnTo>
                    <a:pt x="45" y="120"/>
                  </a:lnTo>
                  <a:lnTo>
                    <a:pt x="54" y="119"/>
                  </a:lnTo>
                  <a:lnTo>
                    <a:pt x="61" y="118"/>
                  </a:lnTo>
                  <a:lnTo>
                    <a:pt x="61" y="118"/>
                  </a:lnTo>
                  <a:lnTo>
                    <a:pt x="64" y="116"/>
                  </a:lnTo>
                  <a:lnTo>
                    <a:pt x="65" y="112"/>
                  </a:lnTo>
                  <a:lnTo>
                    <a:pt x="65" y="112"/>
                  </a:lnTo>
                  <a:lnTo>
                    <a:pt x="65" y="111"/>
                  </a:lnTo>
                  <a:lnTo>
                    <a:pt x="64" y="108"/>
                  </a:lnTo>
                  <a:lnTo>
                    <a:pt x="61" y="107"/>
                  </a:lnTo>
                  <a:lnTo>
                    <a:pt x="58" y="107"/>
                  </a:lnTo>
                  <a:lnTo>
                    <a:pt x="58" y="107"/>
                  </a:lnTo>
                  <a:lnTo>
                    <a:pt x="55" y="107"/>
                  </a:lnTo>
                  <a:lnTo>
                    <a:pt x="49" y="108"/>
                  </a:lnTo>
                  <a:lnTo>
                    <a:pt x="49" y="108"/>
                  </a:lnTo>
                  <a:lnTo>
                    <a:pt x="42" y="107"/>
                  </a:lnTo>
                  <a:lnTo>
                    <a:pt x="37" y="105"/>
                  </a:lnTo>
                  <a:lnTo>
                    <a:pt x="32" y="100"/>
                  </a:lnTo>
                  <a:lnTo>
                    <a:pt x="31" y="93"/>
                  </a:lnTo>
                  <a:lnTo>
                    <a:pt x="31" y="40"/>
                  </a:lnTo>
                  <a:lnTo>
                    <a:pt x="58" y="40"/>
                  </a:lnTo>
                  <a:lnTo>
                    <a:pt x="58" y="40"/>
                  </a:lnTo>
                  <a:lnTo>
                    <a:pt x="61" y="40"/>
                  </a:lnTo>
                  <a:lnTo>
                    <a:pt x="64" y="38"/>
                  </a:lnTo>
                  <a:lnTo>
                    <a:pt x="65" y="37"/>
                  </a:lnTo>
                  <a:lnTo>
                    <a:pt x="65" y="34"/>
                  </a:lnTo>
                  <a:lnTo>
                    <a:pt x="65" y="34"/>
                  </a:lnTo>
                  <a:lnTo>
                    <a:pt x="65" y="32"/>
                  </a:lnTo>
                  <a:lnTo>
                    <a:pt x="64" y="31"/>
                  </a:lnTo>
                  <a:lnTo>
                    <a:pt x="61" y="28"/>
                  </a:lnTo>
                  <a:lnTo>
                    <a:pt x="58" y="28"/>
                  </a:lnTo>
                  <a:lnTo>
                    <a:pt x="31" y="28"/>
                  </a:lnTo>
                  <a:lnTo>
                    <a:pt x="31" y="8"/>
                  </a:lnTo>
                  <a:lnTo>
                    <a:pt x="31" y="8"/>
                  </a:lnTo>
                  <a:lnTo>
                    <a:pt x="31" y="4"/>
                  </a:lnTo>
                  <a:lnTo>
                    <a:pt x="28" y="3"/>
                  </a:lnTo>
                  <a:lnTo>
                    <a:pt x="27" y="0"/>
                  </a:lnTo>
                  <a:lnTo>
                    <a:pt x="22" y="0"/>
                  </a:lnTo>
                  <a:lnTo>
                    <a:pt x="22" y="0"/>
                  </a:lnTo>
                  <a:lnTo>
                    <a:pt x="19" y="0"/>
                  </a:lnTo>
                  <a:lnTo>
                    <a:pt x="18" y="3"/>
                  </a:lnTo>
                  <a:lnTo>
                    <a:pt x="15" y="4"/>
                  </a:lnTo>
                  <a:lnTo>
                    <a:pt x="15" y="8"/>
                  </a:lnTo>
                  <a:lnTo>
                    <a:pt x="15" y="28"/>
                  </a:lnTo>
                  <a:lnTo>
                    <a:pt x="7" y="28"/>
                  </a:lnTo>
                  <a:lnTo>
                    <a:pt x="7" y="28"/>
                  </a:lnTo>
                  <a:lnTo>
                    <a:pt x="4" y="28"/>
                  </a:lnTo>
                  <a:lnTo>
                    <a:pt x="2" y="31"/>
                  </a:lnTo>
                  <a:lnTo>
                    <a:pt x="0" y="32"/>
                  </a:lnTo>
                  <a:lnTo>
                    <a:pt x="0" y="34"/>
                  </a:lnTo>
                  <a:lnTo>
                    <a:pt x="0" y="34"/>
                  </a:lnTo>
                  <a:lnTo>
                    <a:pt x="0" y="37"/>
                  </a:lnTo>
                  <a:lnTo>
                    <a:pt x="2" y="38"/>
                  </a:lnTo>
                  <a:lnTo>
                    <a:pt x="4" y="39"/>
                  </a:lnTo>
                  <a:lnTo>
                    <a:pt x="7" y="40"/>
                  </a:lnTo>
                  <a:lnTo>
                    <a:pt x="15" y="40"/>
                  </a:lnTo>
                  <a:lnTo>
                    <a:pt x="15" y="95"/>
                  </a:lnTo>
                  <a:lnTo>
                    <a:pt x="15" y="95"/>
                  </a:lnTo>
                  <a:lnTo>
                    <a:pt x="15" y="101"/>
                  </a:lnTo>
                  <a:lnTo>
                    <a:pt x="18" y="106"/>
                  </a:lnTo>
                  <a:lnTo>
                    <a:pt x="21" y="111"/>
                  </a:lnTo>
                  <a:lnTo>
                    <a:pt x="24" y="114"/>
                  </a:lnTo>
                  <a:lnTo>
                    <a:pt x="28" y="117"/>
                  </a:lnTo>
                  <a:lnTo>
                    <a:pt x="34" y="119"/>
                  </a:lnTo>
                  <a:lnTo>
                    <a:pt x="39" y="120"/>
                  </a:lnTo>
                  <a:lnTo>
                    <a:pt x="45" y="120"/>
                  </a:lnTo>
                  <a:lnTo>
                    <a:pt x="45" y="120"/>
                  </a:lnTo>
                  <a:lnTo>
                    <a:pt x="45" y="120"/>
                  </a:lnTo>
                  <a:lnTo>
                    <a:pt x="45" y="12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303"/>
            <p:cNvSpPr>
              <a:spLocks/>
            </p:cNvSpPr>
            <p:nvPr/>
          </p:nvSpPr>
          <p:spPr bwMode="auto">
            <a:xfrm>
              <a:off x="3778" y="1845"/>
              <a:ext cx="46" cy="128"/>
            </a:xfrm>
            <a:custGeom>
              <a:avLst/>
              <a:gdLst>
                <a:gd name="T0" fmla="*/ 0 w 93"/>
                <a:gd name="T1" fmla="*/ 122 h 128"/>
                <a:gd name="T2" fmla="*/ 3 w 93"/>
                <a:gd name="T3" fmla="*/ 127 h 128"/>
                <a:gd name="T4" fmla="*/ 9 w 93"/>
                <a:gd name="T5" fmla="*/ 128 h 128"/>
                <a:gd name="T6" fmla="*/ 12 w 93"/>
                <a:gd name="T7" fmla="*/ 128 h 128"/>
                <a:gd name="T8" fmla="*/ 16 w 93"/>
                <a:gd name="T9" fmla="*/ 125 h 128"/>
                <a:gd name="T10" fmla="*/ 16 w 93"/>
                <a:gd name="T11" fmla="*/ 76 h 128"/>
                <a:gd name="T12" fmla="*/ 17 w 93"/>
                <a:gd name="T13" fmla="*/ 70 h 128"/>
                <a:gd name="T14" fmla="*/ 21 w 93"/>
                <a:gd name="T15" fmla="*/ 59 h 128"/>
                <a:gd name="T16" fmla="*/ 30 w 93"/>
                <a:gd name="T17" fmla="*/ 52 h 128"/>
                <a:gd name="T18" fmla="*/ 41 w 93"/>
                <a:gd name="T19" fmla="*/ 48 h 128"/>
                <a:gd name="T20" fmla="*/ 49 w 93"/>
                <a:gd name="T21" fmla="*/ 48 h 128"/>
                <a:gd name="T22" fmla="*/ 60 w 93"/>
                <a:gd name="T23" fmla="*/ 49 h 128"/>
                <a:gd name="T24" fmla="*/ 70 w 93"/>
                <a:gd name="T25" fmla="*/ 56 h 128"/>
                <a:gd name="T26" fmla="*/ 76 w 93"/>
                <a:gd name="T27" fmla="*/ 64 h 128"/>
                <a:gd name="T28" fmla="*/ 77 w 93"/>
                <a:gd name="T29" fmla="*/ 75 h 128"/>
                <a:gd name="T30" fmla="*/ 77 w 93"/>
                <a:gd name="T31" fmla="*/ 122 h 128"/>
                <a:gd name="T32" fmla="*/ 80 w 93"/>
                <a:gd name="T33" fmla="*/ 127 h 128"/>
                <a:gd name="T34" fmla="*/ 86 w 93"/>
                <a:gd name="T35" fmla="*/ 128 h 128"/>
                <a:gd name="T36" fmla="*/ 88 w 93"/>
                <a:gd name="T37" fmla="*/ 128 h 128"/>
                <a:gd name="T38" fmla="*/ 93 w 93"/>
                <a:gd name="T39" fmla="*/ 125 h 128"/>
                <a:gd name="T40" fmla="*/ 93 w 93"/>
                <a:gd name="T41" fmla="*/ 71 h 128"/>
                <a:gd name="T42" fmla="*/ 93 w 93"/>
                <a:gd name="T43" fmla="*/ 64 h 128"/>
                <a:gd name="T44" fmla="*/ 87 w 93"/>
                <a:gd name="T45" fmla="*/ 51 h 128"/>
                <a:gd name="T46" fmla="*/ 77 w 93"/>
                <a:gd name="T47" fmla="*/ 41 h 128"/>
                <a:gd name="T48" fmla="*/ 61 w 93"/>
                <a:gd name="T49" fmla="*/ 36 h 128"/>
                <a:gd name="T50" fmla="*/ 53 w 93"/>
                <a:gd name="T51" fmla="*/ 36 h 128"/>
                <a:gd name="T52" fmla="*/ 40 w 93"/>
                <a:gd name="T53" fmla="*/ 37 h 128"/>
                <a:gd name="T54" fmla="*/ 23 w 93"/>
                <a:gd name="T55" fmla="*/ 46 h 128"/>
                <a:gd name="T56" fmla="*/ 16 w 93"/>
                <a:gd name="T57" fmla="*/ 6 h 128"/>
                <a:gd name="T58" fmla="*/ 16 w 93"/>
                <a:gd name="T59" fmla="*/ 3 h 128"/>
                <a:gd name="T60" fmla="*/ 12 w 93"/>
                <a:gd name="T61" fmla="*/ 0 h 128"/>
                <a:gd name="T62" fmla="*/ 9 w 93"/>
                <a:gd name="T63" fmla="*/ 0 h 128"/>
                <a:gd name="T64" fmla="*/ 3 w 93"/>
                <a:gd name="T65" fmla="*/ 1 h 128"/>
                <a:gd name="T66" fmla="*/ 0 w 93"/>
                <a:gd name="T67" fmla="*/ 6 h 128"/>
                <a:gd name="T68" fmla="*/ 0 w 93"/>
                <a:gd name="T6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28">
                  <a:moveTo>
                    <a:pt x="0" y="122"/>
                  </a:moveTo>
                  <a:lnTo>
                    <a:pt x="0" y="122"/>
                  </a:lnTo>
                  <a:lnTo>
                    <a:pt x="2" y="125"/>
                  </a:lnTo>
                  <a:lnTo>
                    <a:pt x="3" y="127"/>
                  </a:lnTo>
                  <a:lnTo>
                    <a:pt x="6" y="128"/>
                  </a:lnTo>
                  <a:lnTo>
                    <a:pt x="9" y="128"/>
                  </a:lnTo>
                  <a:lnTo>
                    <a:pt x="9" y="128"/>
                  </a:lnTo>
                  <a:lnTo>
                    <a:pt x="12" y="128"/>
                  </a:lnTo>
                  <a:lnTo>
                    <a:pt x="14" y="127"/>
                  </a:lnTo>
                  <a:lnTo>
                    <a:pt x="16" y="125"/>
                  </a:lnTo>
                  <a:lnTo>
                    <a:pt x="16" y="122"/>
                  </a:lnTo>
                  <a:lnTo>
                    <a:pt x="16" y="76"/>
                  </a:lnTo>
                  <a:lnTo>
                    <a:pt x="16" y="76"/>
                  </a:lnTo>
                  <a:lnTo>
                    <a:pt x="17" y="70"/>
                  </a:lnTo>
                  <a:lnTo>
                    <a:pt x="19" y="64"/>
                  </a:lnTo>
                  <a:lnTo>
                    <a:pt x="21" y="59"/>
                  </a:lnTo>
                  <a:lnTo>
                    <a:pt x="26" y="56"/>
                  </a:lnTo>
                  <a:lnTo>
                    <a:pt x="30" y="52"/>
                  </a:lnTo>
                  <a:lnTo>
                    <a:pt x="36" y="49"/>
                  </a:lnTo>
                  <a:lnTo>
                    <a:pt x="41" y="48"/>
                  </a:lnTo>
                  <a:lnTo>
                    <a:pt x="49" y="48"/>
                  </a:lnTo>
                  <a:lnTo>
                    <a:pt x="49" y="48"/>
                  </a:lnTo>
                  <a:lnTo>
                    <a:pt x="54" y="48"/>
                  </a:lnTo>
                  <a:lnTo>
                    <a:pt x="60" y="49"/>
                  </a:lnTo>
                  <a:lnTo>
                    <a:pt x="66" y="52"/>
                  </a:lnTo>
                  <a:lnTo>
                    <a:pt x="70" y="56"/>
                  </a:lnTo>
                  <a:lnTo>
                    <a:pt x="73" y="59"/>
                  </a:lnTo>
                  <a:lnTo>
                    <a:pt x="76" y="64"/>
                  </a:lnTo>
                  <a:lnTo>
                    <a:pt x="77" y="69"/>
                  </a:lnTo>
                  <a:lnTo>
                    <a:pt x="77" y="75"/>
                  </a:lnTo>
                  <a:lnTo>
                    <a:pt x="77" y="122"/>
                  </a:lnTo>
                  <a:lnTo>
                    <a:pt x="77" y="122"/>
                  </a:lnTo>
                  <a:lnTo>
                    <a:pt x="78" y="125"/>
                  </a:lnTo>
                  <a:lnTo>
                    <a:pt x="80" y="127"/>
                  </a:lnTo>
                  <a:lnTo>
                    <a:pt x="83" y="128"/>
                  </a:lnTo>
                  <a:lnTo>
                    <a:pt x="86" y="128"/>
                  </a:lnTo>
                  <a:lnTo>
                    <a:pt x="86" y="128"/>
                  </a:lnTo>
                  <a:lnTo>
                    <a:pt x="88" y="128"/>
                  </a:lnTo>
                  <a:lnTo>
                    <a:pt x="91" y="127"/>
                  </a:lnTo>
                  <a:lnTo>
                    <a:pt x="93" y="125"/>
                  </a:lnTo>
                  <a:lnTo>
                    <a:pt x="93" y="122"/>
                  </a:lnTo>
                  <a:lnTo>
                    <a:pt x="93" y="71"/>
                  </a:lnTo>
                  <a:lnTo>
                    <a:pt x="93" y="71"/>
                  </a:lnTo>
                  <a:lnTo>
                    <a:pt x="93" y="64"/>
                  </a:lnTo>
                  <a:lnTo>
                    <a:pt x="90" y="57"/>
                  </a:lnTo>
                  <a:lnTo>
                    <a:pt x="87" y="51"/>
                  </a:lnTo>
                  <a:lnTo>
                    <a:pt x="83" y="46"/>
                  </a:lnTo>
                  <a:lnTo>
                    <a:pt x="77" y="41"/>
                  </a:lnTo>
                  <a:lnTo>
                    <a:pt x="70" y="39"/>
                  </a:lnTo>
                  <a:lnTo>
                    <a:pt x="61" y="36"/>
                  </a:lnTo>
                  <a:lnTo>
                    <a:pt x="53" y="36"/>
                  </a:lnTo>
                  <a:lnTo>
                    <a:pt x="53" y="36"/>
                  </a:lnTo>
                  <a:lnTo>
                    <a:pt x="46" y="36"/>
                  </a:lnTo>
                  <a:lnTo>
                    <a:pt x="40" y="37"/>
                  </a:lnTo>
                  <a:lnTo>
                    <a:pt x="30" y="41"/>
                  </a:lnTo>
                  <a:lnTo>
                    <a:pt x="23" y="46"/>
                  </a:lnTo>
                  <a:lnTo>
                    <a:pt x="16" y="53"/>
                  </a:lnTo>
                  <a:lnTo>
                    <a:pt x="16" y="6"/>
                  </a:lnTo>
                  <a:lnTo>
                    <a:pt x="16" y="6"/>
                  </a:lnTo>
                  <a:lnTo>
                    <a:pt x="16" y="3"/>
                  </a:lnTo>
                  <a:lnTo>
                    <a:pt x="14" y="1"/>
                  </a:lnTo>
                  <a:lnTo>
                    <a:pt x="12" y="0"/>
                  </a:lnTo>
                  <a:lnTo>
                    <a:pt x="9" y="0"/>
                  </a:lnTo>
                  <a:lnTo>
                    <a:pt x="9" y="0"/>
                  </a:lnTo>
                  <a:lnTo>
                    <a:pt x="6" y="0"/>
                  </a:lnTo>
                  <a:lnTo>
                    <a:pt x="3" y="1"/>
                  </a:lnTo>
                  <a:lnTo>
                    <a:pt x="2" y="3"/>
                  </a:lnTo>
                  <a:lnTo>
                    <a:pt x="0" y="6"/>
                  </a:lnTo>
                  <a:lnTo>
                    <a:pt x="0" y="122"/>
                  </a:lnTo>
                  <a:lnTo>
                    <a:pt x="0" y="122"/>
                  </a:lnTo>
                  <a:lnTo>
                    <a:pt x="0" y="12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304"/>
            <p:cNvSpPr>
              <a:spLocks noEditPoints="1"/>
            </p:cNvSpPr>
            <p:nvPr/>
          </p:nvSpPr>
          <p:spPr bwMode="auto">
            <a:xfrm>
              <a:off x="3869" y="1881"/>
              <a:ext cx="55" cy="93"/>
            </a:xfrm>
            <a:custGeom>
              <a:avLst/>
              <a:gdLst>
                <a:gd name="T0" fmla="*/ 55 w 110"/>
                <a:gd name="T1" fmla="*/ 93 h 93"/>
                <a:gd name="T2" fmla="*/ 77 w 110"/>
                <a:gd name="T3" fmla="*/ 90 h 93"/>
                <a:gd name="T4" fmla="*/ 95 w 110"/>
                <a:gd name="T5" fmla="*/ 80 h 93"/>
                <a:gd name="T6" fmla="*/ 106 w 110"/>
                <a:gd name="T7" fmla="*/ 64 h 93"/>
                <a:gd name="T8" fmla="*/ 110 w 110"/>
                <a:gd name="T9" fmla="*/ 46 h 93"/>
                <a:gd name="T10" fmla="*/ 110 w 110"/>
                <a:gd name="T11" fmla="*/ 46 h 93"/>
                <a:gd name="T12" fmla="*/ 106 w 110"/>
                <a:gd name="T13" fmla="*/ 28 h 93"/>
                <a:gd name="T14" fmla="*/ 95 w 110"/>
                <a:gd name="T15" fmla="*/ 13 h 93"/>
                <a:gd name="T16" fmla="*/ 77 w 110"/>
                <a:gd name="T17" fmla="*/ 4 h 93"/>
                <a:gd name="T18" fmla="*/ 55 w 110"/>
                <a:gd name="T19" fmla="*/ 0 h 93"/>
                <a:gd name="T20" fmla="*/ 43 w 110"/>
                <a:gd name="T21" fmla="*/ 0 h 93"/>
                <a:gd name="T22" fmla="*/ 23 w 110"/>
                <a:gd name="T23" fmla="*/ 7 h 93"/>
                <a:gd name="T24" fmla="*/ 9 w 110"/>
                <a:gd name="T25" fmla="*/ 21 h 93"/>
                <a:gd name="T26" fmla="*/ 0 w 110"/>
                <a:gd name="T27" fmla="*/ 38 h 93"/>
                <a:gd name="T28" fmla="*/ 0 w 110"/>
                <a:gd name="T29" fmla="*/ 47 h 93"/>
                <a:gd name="T30" fmla="*/ 0 w 110"/>
                <a:gd name="T31" fmla="*/ 56 h 93"/>
                <a:gd name="T32" fmla="*/ 9 w 110"/>
                <a:gd name="T33" fmla="*/ 73 h 93"/>
                <a:gd name="T34" fmla="*/ 23 w 110"/>
                <a:gd name="T35" fmla="*/ 86 h 93"/>
                <a:gd name="T36" fmla="*/ 43 w 110"/>
                <a:gd name="T37" fmla="*/ 92 h 93"/>
                <a:gd name="T38" fmla="*/ 55 w 110"/>
                <a:gd name="T39" fmla="*/ 93 h 93"/>
                <a:gd name="T40" fmla="*/ 55 w 110"/>
                <a:gd name="T41" fmla="*/ 93 h 93"/>
                <a:gd name="T42" fmla="*/ 55 w 110"/>
                <a:gd name="T43" fmla="*/ 81 h 93"/>
                <a:gd name="T44" fmla="*/ 40 w 110"/>
                <a:gd name="T45" fmla="*/ 79 h 93"/>
                <a:gd name="T46" fmla="*/ 28 w 110"/>
                <a:gd name="T47" fmla="*/ 72 h 93"/>
                <a:gd name="T48" fmla="*/ 19 w 110"/>
                <a:gd name="T49" fmla="*/ 61 h 93"/>
                <a:gd name="T50" fmla="*/ 16 w 110"/>
                <a:gd name="T51" fmla="*/ 46 h 93"/>
                <a:gd name="T52" fmla="*/ 16 w 110"/>
                <a:gd name="T53" fmla="*/ 46 h 93"/>
                <a:gd name="T54" fmla="*/ 19 w 110"/>
                <a:gd name="T55" fmla="*/ 33 h 93"/>
                <a:gd name="T56" fmla="*/ 28 w 110"/>
                <a:gd name="T57" fmla="*/ 22 h 93"/>
                <a:gd name="T58" fmla="*/ 39 w 110"/>
                <a:gd name="T59" fmla="*/ 15 h 93"/>
                <a:gd name="T60" fmla="*/ 55 w 110"/>
                <a:gd name="T61" fmla="*/ 11 h 93"/>
                <a:gd name="T62" fmla="*/ 63 w 110"/>
                <a:gd name="T63" fmla="*/ 12 h 93"/>
                <a:gd name="T64" fmla="*/ 77 w 110"/>
                <a:gd name="T65" fmla="*/ 17 h 93"/>
                <a:gd name="T66" fmla="*/ 87 w 110"/>
                <a:gd name="T67" fmla="*/ 27 h 93"/>
                <a:gd name="T68" fmla="*/ 93 w 110"/>
                <a:gd name="T69" fmla="*/ 40 h 93"/>
                <a:gd name="T70" fmla="*/ 95 w 110"/>
                <a:gd name="T71" fmla="*/ 47 h 93"/>
                <a:gd name="T72" fmla="*/ 93 w 110"/>
                <a:gd name="T73" fmla="*/ 53 h 93"/>
                <a:gd name="T74" fmla="*/ 87 w 110"/>
                <a:gd name="T75" fmla="*/ 67 h 93"/>
                <a:gd name="T76" fmla="*/ 77 w 110"/>
                <a:gd name="T77" fmla="*/ 75 h 93"/>
                <a:gd name="T78" fmla="*/ 63 w 110"/>
                <a:gd name="T79" fmla="*/ 81 h 93"/>
                <a:gd name="T80" fmla="*/ 55 w 110"/>
                <a:gd name="T81" fmla="*/ 81 h 93"/>
                <a:gd name="T82" fmla="*/ 55 w 110"/>
                <a:gd name="T83" fmla="*/ 8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3">
                  <a:moveTo>
                    <a:pt x="55" y="93"/>
                  </a:moveTo>
                  <a:lnTo>
                    <a:pt x="55" y="93"/>
                  </a:lnTo>
                  <a:lnTo>
                    <a:pt x="66" y="92"/>
                  </a:lnTo>
                  <a:lnTo>
                    <a:pt x="77" y="90"/>
                  </a:lnTo>
                  <a:lnTo>
                    <a:pt x="86" y="86"/>
                  </a:lnTo>
                  <a:lnTo>
                    <a:pt x="95" y="80"/>
                  </a:lnTo>
                  <a:lnTo>
                    <a:pt x="102" y="73"/>
                  </a:lnTo>
                  <a:lnTo>
                    <a:pt x="106" y="64"/>
                  </a:lnTo>
                  <a:lnTo>
                    <a:pt x="109" y="56"/>
                  </a:lnTo>
                  <a:lnTo>
                    <a:pt x="110" y="46"/>
                  </a:lnTo>
                  <a:lnTo>
                    <a:pt x="110" y="46"/>
                  </a:lnTo>
                  <a:lnTo>
                    <a:pt x="110" y="46"/>
                  </a:lnTo>
                  <a:lnTo>
                    <a:pt x="109" y="36"/>
                  </a:lnTo>
                  <a:lnTo>
                    <a:pt x="106" y="28"/>
                  </a:lnTo>
                  <a:lnTo>
                    <a:pt x="102" y="21"/>
                  </a:lnTo>
                  <a:lnTo>
                    <a:pt x="95" y="13"/>
                  </a:lnTo>
                  <a:lnTo>
                    <a:pt x="87" y="7"/>
                  </a:lnTo>
                  <a:lnTo>
                    <a:pt x="77" y="4"/>
                  </a:lnTo>
                  <a:lnTo>
                    <a:pt x="67" y="0"/>
                  </a:lnTo>
                  <a:lnTo>
                    <a:pt x="55" y="0"/>
                  </a:lnTo>
                  <a:lnTo>
                    <a:pt x="55" y="0"/>
                  </a:lnTo>
                  <a:lnTo>
                    <a:pt x="43" y="0"/>
                  </a:lnTo>
                  <a:lnTo>
                    <a:pt x="33" y="4"/>
                  </a:lnTo>
                  <a:lnTo>
                    <a:pt x="23" y="7"/>
                  </a:lnTo>
                  <a:lnTo>
                    <a:pt x="16" y="13"/>
                  </a:lnTo>
                  <a:lnTo>
                    <a:pt x="9" y="21"/>
                  </a:lnTo>
                  <a:lnTo>
                    <a:pt x="5" y="28"/>
                  </a:lnTo>
                  <a:lnTo>
                    <a:pt x="0" y="38"/>
                  </a:lnTo>
                  <a:lnTo>
                    <a:pt x="0" y="46"/>
                  </a:lnTo>
                  <a:lnTo>
                    <a:pt x="0" y="47"/>
                  </a:lnTo>
                  <a:lnTo>
                    <a:pt x="0" y="47"/>
                  </a:lnTo>
                  <a:lnTo>
                    <a:pt x="0" y="56"/>
                  </a:lnTo>
                  <a:lnTo>
                    <a:pt x="3" y="66"/>
                  </a:lnTo>
                  <a:lnTo>
                    <a:pt x="9" y="73"/>
                  </a:lnTo>
                  <a:lnTo>
                    <a:pt x="16" y="80"/>
                  </a:lnTo>
                  <a:lnTo>
                    <a:pt x="23" y="86"/>
                  </a:lnTo>
                  <a:lnTo>
                    <a:pt x="33" y="90"/>
                  </a:lnTo>
                  <a:lnTo>
                    <a:pt x="43" y="92"/>
                  </a:lnTo>
                  <a:lnTo>
                    <a:pt x="55" y="93"/>
                  </a:lnTo>
                  <a:lnTo>
                    <a:pt x="55" y="93"/>
                  </a:lnTo>
                  <a:lnTo>
                    <a:pt x="55" y="93"/>
                  </a:lnTo>
                  <a:lnTo>
                    <a:pt x="55" y="93"/>
                  </a:lnTo>
                  <a:close/>
                  <a:moveTo>
                    <a:pt x="55" y="81"/>
                  </a:moveTo>
                  <a:lnTo>
                    <a:pt x="55" y="81"/>
                  </a:lnTo>
                  <a:lnTo>
                    <a:pt x="47" y="81"/>
                  </a:lnTo>
                  <a:lnTo>
                    <a:pt x="40" y="79"/>
                  </a:lnTo>
                  <a:lnTo>
                    <a:pt x="33" y="75"/>
                  </a:lnTo>
                  <a:lnTo>
                    <a:pt x="28" y="72"/>
                  </a:lnTo>
                  <a:lnTo>
                    <a:pt x="23" y="67"/>
                  </a:lnTo>
                  <a:lnTo>
                    <a:pt x="19" y="61"/>
                  </a:lnTo>
                  <a:lnTo>
                    <a:pt x="18" y="53"/>
                  </a:lnTo>
                  <a:lnTo>
                    <a:pt x="16" y="46"/>
                  </a:lnTo>
                  <a:lnTo>
                    <a:pt x="16" y="46"/>
                  </a:lnTo>
                  <a:lnTo>
                    <a:pt x="16" y="46"/>
                  </a:lnTo>
                  <a:lnTo>
                    <a:pt x="16" y="39"/>
                  </a:lnTo>
                  <a:lnTo>
                    <a:pt x="19" y="33"/>
                  </a:lnTo>
                  <a:lnTo>
                    <a:pt x="22" y="27"/>
                  </a:lnTo>
                  <a:lnTo>
                    <a:pt x="28" y="22"/>
                  </a:lnTo>
                  <a:lnTo>
                    <a:pt x="32" y="17"/>
                  </a:lnTo>
                  <a:lnTo>
                    <a:pt x="39" y="15"/>
                  </a:lnTo>
                  <a:lnTo>
                    <a:pt x="46" y="12"/>
                  </a:lnTo>
                  <a:lnTo>
                    <a:pt x="55" y="11"/>
                  </a:lnTo>
                  <a:lnTo>
                    <a:pt x="55" y="11"/>
                  </a:lnTo>
                  <a:lnTo>
                    <a:pt x="63" y="12"/>
                  </a:lnTo>
                  <a:lnTo>
                    <a:pt x="70" y="15"/>
                  </a:lnTo>
                  <a:lnTo>
                    <a:pt x="77" y="17"/>
                  </a:lnTo>
                  <a:lnTo>
                    <a:pt x="83" y="22"/>
                  </a:lnTo>
                  <a:lnTo>
                    <a:pt x="87" y="27"/>
                  </a:lnTo>
                  <a:lnTo>
                    <a:pt x="92" y="33"/>
                  </a:lnTo>
                  <a:lnTo>
                    <a:pt x="93" y="40"/>
                  </a:lnTo>
                  <a:lnTo>
                    <a:pt x="95" y="46"/>
                  </a:lnTo>
                  <a:lnTo>
                    <a:pt x="95" y="47"/>
                  </a:lnTo>
                  <a:lnTo>
                    <a:pt x="95" y="47"/>
                  </a:lnTo>
                  <a:lnTo>
                    <a:pt x="93" y="53"/>
                  </a:lnTo>
                  <a:lnTo>
                    <a:pt x="92" y="61"/>
                  </a:lnTo>
                  <a:lnTo>
                    <a:pt x="87" y="67"/>
                  </a:lnTo>
                  <a:lnTo>
                    <a:pt x="83" y="72"/>
                  </a:lnTo>
                  <a:lnTo>
                    <a:pt x="77" y="75"/>
                  </a:lnTo>
                  <a:lnTo>
                    <a:pt x="72" y="79"/>
                  </a:lnTo>
                  <a:lnTo>
                    <a:pt x="63" y="81"/>
                  </a:lnTo>
                  <a:lnTo>
                    <a:pt x="55" y="81"/>
                  </a:lnTo>
                  <a:lnTo>
                    <a:pt x="55" y="81"/>
                  </a:lnTo>
                  <a:lnTo>
                    <a:pt x="55" y="81"/>
                  </a:lnTo>
                  <a:lnTo>
                    <a:pt x="55" y="81"/>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305"/>
            <p:cNvSpPr>
              <a:spLocks/>
            </p:cNvSpPr>
            <p:nvPr/>
          </p:nvSpPr>
          <p:spPr bwMode="auto">
            <a:xfrm>
              <a:off x="3934" y="1845"/>
              <a:ext cx="32" cy="128"/>
            </a:xfrm>
            <a:custGeom>
              <a:avLst/>
              <a:gdLst>
                <a:gd name="T0" fmla="*/ 14 w 66"/>
                <a:gd name="T1" fmla="*/ 122 h 128"/>
                <a:gd name="T2" fmla="*/ 17 w 66"/>
                <a:gd name="T3" fmla="*/ 127 h 128"/>
                <a:gd name="T4" fmla="*/ 23 w 66"/>
                <a:gd name="T5" fmla="*/ 128 h 128"/>
                <a:gd name="T6" fmla="*/ 26 w 66"/>
                <a:gd name="T7" fmla="*/ 128 h 128"/>
                <a:gd name="T8" fmla="*/ 30 w 66"/>
                <a:gd name="T9" fmla="*/ 125 h 128"/>
                <a:gd name="T10" fmla="*/ 30 w 66"/>
                <a:gd name="T11" fmla="*/ 49 h 128"/>
                <a:gd name="T12" fmla="*/ 59 w 66"/>
                <a:gd name="T13" fmla="*/ 49 h 128"/>
                <a:gd name="T14" fmla="*/ 63 w 66"/>
                <a:gd name="T15" fmla="*/ 47 h 128"/>
                <a:gd name="T16" fmla="*/ 66 w 66"/>
                <a:gd name="T17" fmla="*/ 43 h 128"/>
                <a:gd name="T18" fmla="*/ 64 w 66"/>
                <a:gd name="T19" fmla="*/ 41 h 128"/>
                <a:gd name="T20" fmla="*/ 61 w 66"/>
                <a:gd name="T21" fmla="*/ 39 h 128"/>
                <a:gd name="T22" fmla="*/ 30 w 66"/>
                <a:gd name="T23" fmla="*/ 37 h 128"/>
                <a:gd name="T24" fmla="*/ 30 w 66"/>
                <a:gd name="T25" fmla="*/ 30 h 128"/>
                <a:gd name="T26" fmla="*/ 36 w 66"/>
                <a:gd name="T27" fmla="*/ 16 h 128"/>
                <a:gd name="T28" fmla="*/ 41 w 66"/>
                <a:gd name="T29" fmla="*/ 12 h 128"/>
                <a:gd name="T30" fmla="*/ 49 w 66"/>
                <a:gd name="T31" fmla="*/ 11 h 128"/>
                <a:gd name="T32" fmla="*/ 57 w 66"/>
                <a:gd name="T33" fmla="*/ 12 h 128"/>
                <a:gd name="T34" fmla="*/ 63 w 66"/>
                <a:gd name="T35" fmla="*/ 11 h 128"/>
                <a:gd name="T36" fmla="*/ 66 w 66"/>
                <a:gd name="T37" fmla="*/ 6 h 128"/>
                <a:gd name="T38" fmla="*/ 64 w 66"/>
                <a:gd name="T39" fmla="*/ 5 h 128"/>
                <a:gd name="T40" fmla="*/ 60 w 66"/>
                <a:gd name="T41" fmla="*/ 1 h 128"/>
                <a:gd name="T42" fmla="*/ 47 w 66"/>
                <a:gd name="T43" fmla="*/ 0 h 128"/>
                <a:gd name="T44" fmla="*/ 40 w 66"/>
                <a:gd name="T45" fmla="*/ 0 h 128"/>
                <a:gd name="T46" fmla="*/ 29 w 66"/>
                <a:gd name="T47" fmla="*/ 3 h 128"/>
                <a:gd name="T48" fmla="*/ 24 w 66"/>
                <a:gd name="T49" fmla="*/ 7 h 128"/>
                <a:gd name="T50" fmla="*/ 17 w 66"/>
                <a:gd name="T51" fmla="*/ 17 h 128"/>
                <a:gd name="T52" fmla="*/ 14 w 66"/>
                <a:gd name="T53" fmla="*/ 30 h 128"/>
                <a:gd name="T54" fmla="*/ 6 w 66"/>
                <a:gd name="T55" fmla="*/ 37 h 128"/>
                <a:gd name="T56" fmla="*/ 4 w 66"/>
                <a:gd name="T57" fmla="*/ 39 h 128"/>
                <a:gd name="T58" fmla="*/ 0 w 66"/>
                <a:gd name="T59" fmla="*/ 41 h 128"/>
                <a:gd name="T60" fmla="*/ 0 w 66"/>
                <a:gd name="T61" fmla="*/ 43 h 128"/>
                <a:gd name="T62" fmla="*/ 2 w 66"/>
                <a:gd name="T63" fmla="*/ 47 h 128"/>
                <a:gd name="T64" fmla="*/ 6 w 66"/>
                <a:gd name="T65" fmla="*/ 49 h 128"/>
                <a:gd name="T66" fmla="*/ 14 w 66"/>
                <a:gd name="T67" fmla="*/ 122 h 128"/>
                <a:gd name="T68" fmla="*/ 14 w 66"/>
                <a:gd name="T6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128">
                  <a:moveTo>
                    <a:pt x="14" y="122"/>
                  </a:moveTo>
                  <a:lnTo>
                    <a:pt x="14" y="122"/>
                  </a:lnTo>
                  <a:lnTo>
                    <a:pt x="16" y="125"/>
                  </a:lnTo>
                  <a:lnTo>
                    <a:pt x="17" y="127"/>
                  </a:lnTo>
                  <a:lnTo>
                    <a:pt x="20" y="128"/>
                  </a:lnTo>
                  <a:lnTo>
                    <a:pt x="23" y="128"/>
                  </a:lnTo>
                  <a:lnTo>
                    <a:pt x="23" y="128"/>
                  </a:lnTo>
                  <a:lnTo>
                    <a:pt x="26" y="128"/>
                  </a:lnTo>
                  <a:lnTo>
                    <a:pt x="29" y="127"/>
                  </a:lnTo>
                  <a:lnTo>
                    <a:pt x="30" y="125"/>
                  </a:lnTo>
                  <a:lnTo>
                    <a:pt x="30" y="122"/>
                  </a:lnTo>
                  <a:lnTo>
                    <a:pt x="30" y="49"/>
                  </a:lnTo>
                  <a:lnTo>
                    <a:pt x="59" y="49"/>
                  </a:lnTo>
                  <a:lnTo>
                    <a:pt x="59" y="49"/>
                  </a:lnTo>
                  <a:lnTo>
                    <a:pt x="61" y="49"/>
                  </a:lnTo>
                  <a:lnTo>
                    <a:pt x="63" y="47"/>
                  </a:lnTo>
                  <a:lnTo>
                    <a:pt x="64" y="46"/>
                  </a:lnTo>
                  <a:lnTo>
                    <a:pt x="66" y="43"/>
                  </a:lnTo>
                  <a:lnTo>
                    <a:pt x="66" y="43"/>
                  </a:lnTo>
                  <a:lnTo>
                    <a:pt x="64" y="41"/>
                  </a:lnTo>
                  <a:lnTo>
                    <a:pt x="63" y="40"/>
                  </a:lnTo>
                  <a:lnTo>
                    <a:pt x="61" y="39"/>
                  </a:lnTo>
                  <a:lnTo>
                    <a:pt x="59" y="37"/>
                  </a:lnTo>
                  <a:lnTo>
                    <a:pt x="30" y="37"/>
                  </a:lnTo>
                  <a:lnTo>
                    <a:pt x="30" y="30"/>
                  </a:lnTo>
                  <a:lnTo>
                    <a:pt x="30" y="30"/>
                  </a:lnTo>
                  <a:lnTo>
                    <a:pt x="31" y="22"/>
                  </a:lnTo>
                  <a:lnTo>
                    <a:pt x="36" y="16"/>
                  </a:lnTo>
                  <a:lnTo>
                    <a:pt x="37" y="14"/>
                  </a:lnTo>
                  <a:lnTo>
                    <a:pt x="41" y="12"/>
                  </a:lnTo>
                  <a:lnTo>
                    <a:pt x="49" y="11"/>
                  </a:lnTo>
                  <a:lnTo>
                    <a:pt x="49" y="11"/>
                  </a:lnTo>
                  <a:lnTo>
                    <a:pt x="57" y="12"/>
                  </a:lnTo>
                  <a:lnTo>
                    <a:pt x="57" y="12"/>
                  </a:lnTo>
                  <a:lnTo>
                    <a:pt x="60" y="12"/>
                  </a:lnTo>
                  <a:lnTo>
                    <a:pt x="63" y="11"/>
                  </a:lnTo>
                  <a:lnTo>
                    <a:pt x="64" y="8"/>
                  </a:lnTo>
                  <a:lnTo>
                    <a:pt x="66" y="6"/>
                  </a:lnTo>
                  <a:lnTo>
                    <a:pt x="66" y="6"/>
                  </a:lnTo>
                  <a:lnTo>
                    <a:pt x="64" y="5"/>
                  </a:lnTo>
                  <a:lnTo>
                    <a:pt x="63" y="2"/>
                  </a:lnTo>
                  <a:lnTo>
                    <a:pt x="60" y="1"/>
                  </a:lnTo>
                  <a:lnTo>
                    <a:pt x="60" y="1"/>
                  </a:lnTo>
                  <a:lnTo>
                    <a:pt x="47" y="0"/>
                  </a:lnTo>
                  <a:lnTo>
                    <a:pt x="47" y="0"/>
                  </a:lnTo>
                  <a:lnTo>
                    <a:pt x="40" y="0"/>
                  </a:lnTo>
                  <a:lnTo>
                    <a:pt x="34" y="1"/>
                  </a:lnTo>
                  <a:lnTo>
                    <a:pt x="29" y="3"/>
                  </a:lnTo>
                  <a:lnTo>
                    <a:pt x="24" y="7"/>
                  </a:lnTo>
                  <a:lnTo>
                    <a:pt x="24" y="7"/>
                  </a:lnTo>
                  <a:lnTo>
                    <a:pt x="20" y="11"/>
                  </a:lnTo>
                  <a:lnTo>
                    <a:pt x="17" y="17"/>
                  </a:lnTo>
                  <a:lnTo>
                    <a:pt x="16" y="23"/>
                  </a:lnTo>
                  <a:lnTo>
                    <a:pt x="14" y="30"/>
                  </a:lnTo>
                  <a:lnTo>
                    <a:pt x="14" y="37"/>
                  </a:lnTo>
                  <a:lnTo>
                    <a:pt x="6" y="37"/>
                  </a:lnTo>
                  <a:lnTo>
                    <a:pt x="6" y="37"/>
                  </a:lnTo>
                  <a:lnTo>
                    <a:pt x="4" y="39"/>
                  </a:lnTo>
                  <a:lnTo>
                    <a:pt x="2" y="40"/>
                  </a:lnTo>
                  <a:lnTo>
                    <a:pt x="0" y="41"/>
                  </a:lnTo>
                  <a:lnTo>
                    <a:pt x="0" y="43"/>
                  </a:lnTo>
                  <a:lnTo>
                    <a:pt x="0" y="43"/>
                  </a:lnTo>
                  <a:lnTo>
                    <a:pt x="0" y="46"/>
                  </a:lnTo>
                  <a:lnTo>
                    <a:pt x="2" y="47"/>
                  </a:lnTo>
                  <a:lnTo>
                    <a:pt x="3" y="49"/>
                  </a:lnTo>
                  <a:lnTo>
                    <a:pt x="6" y="49"/>
                  </a:lnTo>
                  <a:lnTo>
                    <a:pt x="14" y="49"/>
                  </a:lnTo>
                  <a:lnTo>
                    <a:pt x="14" y="122"/>
                  </a:lnTo>
                  <a:lnTo>
                    <a:pt x="14" y="122"/>
                  </a:lnTo>
                  <a:lnTo>
                    <a:pt x="14" y="12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06"/>
            <p:cNvSpPr>
              <a:spLocks noEditPoints="1"/>
            </p:cNvSpPr>
            <p:nvPr/>
          </p:nvSpPr>
          <p:spPr bwMode="auto">
            <a:xfrm>
              <a:off x="4006" y="1847"/>
              <a:ext cx="9" cy="126"/>
            </a:xfrm>
            <a:custGeom>
              <a:avLst/>
              <a:gdLst>
                <a:gd name="T0" fmla="*/ 0 w 19"/>
                <a:gd name="T1" fmla="*/ 10 h 126"/>
                <a:gd name="T2" fmla="*/ 0 w 19"/>
                <a:gd name="T3" fmla="*/ 10 h 126"/>
                <a:gd name="T4" fmla="*/ 2 w 19"/>
                <a:gd name="T5" fmla="*/ 12 h 126"/>
                <a:gd name="T6" fmla="*/ 3 w 19"/>
                <a:gd name="T7" fmla="*/ 15 h 126"/>
                <a:gd name="T8" fmla="*/ 6 w 19"/>
                <a:gd name="T9" fmla="*/ 16 h 126"/>
                <a:gd name="T10" fmla="*/ 10 w 19"/>
                <a:gd name="T11" fmla="*/ 17 h 126"/>
                <a:gd name="T12" fmla="*/ 10 w 19"/>
                <a:gd name="T13" fmla="*/ 17 h 126"/>
                <a:gd name="T14" fmla="*/ 13 w 19"/>
                <a:gd name="T15" fmla="*/ 16 h 126"/>
                <a:gd name="T16" fmla="*/ 16 w 19"/>
                <a:gd name="T17" fmla="*/ 15 h 126"/>
                <a:gd name="T18" fmla="*/ 19 w 19"/>
                <a:gd name="T19" fmla="*/ 12 h 126"/>
                <a:gd name="T20" fmla="*/ 19 w 19"/>
                <a:gd name="T21" fmla="*/ 10 h 126"/>
                <a:gd name="T22" fmla="*/ 19 w 19"/>
                <a:gd name="T23" fmla="*/ 7 h 126"/>
                <a:gd name="T24" fmla="*/ 19 w 19"/>
                <a:gd name="T25" fmla="*/ 7 h 126"/>
                <a:gd name="T26" fmla="*/ 19 w 19"/>
                <a:gd name="T27" fmla="*/ 4 h 126"/>
                <a:gd name="T28" fmla="*/ 16 w 19"/>
                <a:gd name="T29" fmla="*/ 1 h 126"/>
                <a:gd name="T30" fmla="*/ 13 w 19"/>
                <a:gd name="T31" fmla="*/ 0 h 126"/>
                <a:gd name="T32" fmla="*/ 10 w 19"/>
                <a:gd name="T33" fmla="*/ 0 h 126"/>
                <a:gd name="T34" fmla="*/ 10 w 19"/>
                <a:gd name="T35" fmla="*/ 0 h 126"/>
                <a:gd name="T36" fmla="*/ 6 w 19"/>
                <a:gd name="T37" fmla="*/ 0 h 126"/>
                <a:gd name="T38" fmla="*/ 3 w 19"/>
                <a:gd name="T39" fmla="*/ 1 h 126"/>
                <a:gd name="T40" fmla="*/ 2 w 19"/>
                <a:gd name="T41" fmla="*/ 4 h 126"/>
                <a:gd name="T42" fmla="*/ 0 w 19"/>
                <a:gd name="T43" fmla="*/ 7 h 126"/>
                <a:gd name="T44" fmla="*/ 0 w 19"/>
                <a:gd name="T45" fmla="*/ 10 h 126"/>
                <a:gd name="T46" fmla="*/ 0 w 19"/>
                <a:gd name="T47" fmla="*/ 10 h 126"/>
                <a:gd name="T48" fmla="*/ 0 w 19"/>
                <a:gd name="T49" fmla="*/ 10 h 126"/>
                <a:gd name="T50" fmla="*/ 2 w 19"/>
                <a:gd name="T51" fmla="*/ 120 h 126"/>
                <a:gd name="T52" fmla="*/ 2 w 19"/>
                <a:gd name="T53" fmla="*/ 120 h 126"/>
                <a:gd name="T54" fmla="*/ 3 w 19"/>
                <a:gd name="T55" fmla="*/ 123 h 126"/>
                <a:gd name="T56" fmla="*/ 5 w 19"/>
                <a:gd name="T57" fmla="*/ 125 h 126"/>
                <a:gd name="T58" fmla="*/ 8 w 19"/>
                <a:gd name="T59" fmla="*/ 126 h 126"/>
                <a:gd name="T60" fmla="*/ 10 w 19"/>
                <a:gd name="T61" fmla="*/ 126 h 126"/>
                <a:gd name="T62" fmla="*/ 10 w 19"/>
                <a:gd name="T63" fmla="*/ 126 h 126"/>
                <a:gd name="T64" fmla="*/ 13 w 19"/>
                <a:gd name="T65" fmla="*/ 126 h 126"/>
                <a:gd name="T66" fmla="*/ 16 w 19"/>
                <a:gd name="T67" fmla="*/ 125 h 126"/>
                <a:gd name="T68" fmla="*/ 18 w 19"/>
                <a:gd name="T69" fmla="*/ 123 h 126"/>
                <a:gd name="T70" fmla="*/ 18 w 19"/>
                <a:gd name="T71" fmla="*/ 120 h 126"/>
                <a:gd name="T72" fmla="*/ 18 w 19"/>
                <a:gd name="T73" fmla="*/ 41 h 126"/>
                <a:gd name="T74" fmla="*/ 18 w 19"/>
                <a:gd name="T75" fmla="*/ 41 h 126"/>
                <a:gd name="T76" fmla="*/ 18 w 19"/>
                <a:gd name="T77" fmla="*/ 39 h 126"/>
                <a:gd name="T78" fmla="*/ 16 w 19"/>
                <a:gd name="T79" fmla="*/ 37 h 126"/>
                <a:gd name="T80" fmla="*/ 13 w 19"/>
                <a:gd name="T81" fmla="*/ 35 h 126"/>
                <a:gd name="T82" fmla="*/ 10 w 19"/>
                <a:gd name="T83" fmla="*/ 34 h 126"/>
                <a:gd name="T84" fmla="*/ 10 w 19"/>
                <a:gd name="T85" fmla="*/ 34 h 126"/>
                <a:gd name="T86" fmla="*/ 8 w 19"/>
                <a:gd name="T87" fmla="*/ 35 h 126"/>
                <a:gd name="T88" fmla="*/ 5 w 19"/>
                <a:gd name="T89" fmla="*/ 37 h 126"/>
                <a:gd name="T90" fmla="*/ 3 w 19"/>
                <a:gd name="T91" fmla="*/ 39 h 126"/>
                <a:gd name="T92" fmla="*/ 2 w 19"/>
                <a:gd name="T93" fmla="*/ 41 h 126"/>
                <a:gd name="T94" fmla="*/ 2 w 19"/>
                <a:gd name="T95" fmla="*/ 120 h 126"/>
                <a:gd name="T96" fmla="*/ 2 w 19"/>
                <a:gd name="T97" fmla="*/ 120 h 126"/>
                <a:gd name="T98" fmla="*/ 2 w 19"/>
                <a:gd name="T99"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126">
                  <a:moveTo>
                    <a:pt x="0" y="10"/>
                  </a:moveTo>
                  <a:lnTo>
                    <a:pt x="0" y="10"/>
                  </a:lnTo>
                  <a:lnTo>
                    <a:pt x="2" y="12"/>
                  </a:lnTo>
                  <a:lnTo>
                    <a:pt x="3" y="15"/>
                  </a:lnTo>
                  <a:lnTo>
                    <a:pt x="6" y="16"/>
                  </a:lnTo>
                  <a:lnTo>
                    <a:pt x="10" y="17"/>
                  </a:lnTo>
                  <a:lnTo>
                    <a:pt x="10" y="17"/>
                  </a:lnTo>
                  <a:lnTo>
                    <a:pt x="13" y="16"/>
                  </a:lnTo>
                  <a:lnTo>
                    <a:pt x="16" y="15"/>
                  </a:lnTo>
                  <a:lnTo>
                    <a:pt x="19" y="12"/>
                  </a:lnTo>
                  <a:lnTo>
                    <a:pt x="19" y="10"/>
                  </a:lnTo>
                  <a:lnTo>
                    <a:pt x="19" y="7"/>
                  </a:lnTo>
                  <a:lnTo>
                    <a:pt x="19" y="7"/>
                  </a:lnTo>
                  <a:lnTo>
                    <a:pt x="19" y="4"/>
                  </a:lnTo>
                  <a:lnTo>
                    <a:pt x="16" y="1"/>
                  </a:lnTo>
                  <a:lnTo>
                    <a:pt x="13" y="0"/>
                  </a:lnTo>
                  <a:lnTo>
                    <a:pt x="10" y="0"/>
                  </a:lnTo>
                  <a:lnTo>
                    <a:pt x="10" y="0"/>
                  </a:lnTo>
                  <a:lnTo>
                    <a:pt x="6" y="0"/>
                  </a:lnTo>
                  <a:lnTo>
                    <a:pt x="3" y="1"/>
                  </a:lnTo>
                  <a:lnTo>
                    <a:pt x="2" y="4"/>
                  </a:lnTo>
                  <a:lnTo>
                    <a:pt x="0" y="7"/>
                  </a:lnTo>
                  <a:lnTo>
                    <a:pt x="0" y="10"/>
                  </a:lnTo>
                  <a:lnTo>
                    <a:pt x="0" y="10"/>
                  </a:lnTo>
                  <a:lnTo>
                    <a:pt x="0" y="10"/>
                  </a:lnTo>
                  <a:close/>
                  <a:moveTo>
                    <a:pt x="2" y="120"/>
                  </a:moveTo>
                  <a:lnTo>
                    <a:pt x="2" y="120"/>
                  </a:lnTo>
                  <a:lnTo>
                    <a:pt x="3" y="123"/>
                  </a:lnTo>
                  <a:lnTo>
                    <a:pt x="5" y="125"/>
                  </a:lnTo>
                  <a:lnTo>
                    <a:pt x="8" y="126"/>
                  </a:lnTo>
                  <a:lnTo>
                    <a:pt x="10" y="126"/>
                  </a:lnTo>
                  <a:lnTo>
                    <a:pt x="10" y="126"/>
                  </a:lnTo>
                  <a:lnTo>
                    <a:pt x="13" y="126"/>
                  </a:lnTo>
                  <a:lnTo>
                    <a:pt x="16" y="125"/>
                  </a:lnTo>
                  <a:lnTo>
                    <a:pt x="18" y="123"/>
                  </a:lnTo>
                  <a:lnTo>
                    <a:pt x="18" y="120"/>
                  </a:lnTo>
                  <a:lnTo>
                    <a:pt x="18" y="41"/>
                  </a:lnTo>
                  <a:lnTo>
                    <a:pt x="18" y="41"/>
                  </a:lnTo>
                  <a:lnTo>
                    <a:pt x="18" y="39"/>
                  </a:lnTo>
                  <a:lnTo>
                    <a:pt x="16" y="37"/>
                  </a:lnTo>
                  <a:lnTo>
                    <a:pt x="13" y="35"/>
                  </a:lnTo>
                  <a:lnTo>
                    <a:pt x="10" y="34"/>
                  </a:lnTo>
                  <a:lnTo>
                    <a:pt x="10" y="34"/>
                  </a:lnTo>
                  <a:lnTo>
                    <a:pt x="8" y="35"/>
                  </a:lnTo>
                  <a:lnTo>
                    <a:pt x="5" y="37"/>
                  </a:lnTo>
                  <a:lnTo>
                    <a:pt x="3" y="39"/>
                  </a:lnTo>
                  <a:lnTo>
                    <a:pt x="2" y="41"/>
                  </a:lnTo>
                  <a:lnTo>
                    <a:pt x="2" y="120"/>
                  </a:lnTo>
                  <a:lnTo>
                    <a:pt x="2" y="120"/>
                  </a:lnTo>
                  <a:lnTo>
                    <a:pt x="2" y="12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07"/>
            <p:cNvSpPr>
              <a:spLocks/>
            </p:cNvSpPr>
            <p:nvPr/>
          </p:nvSpPr>
          <p:spPr bwMode="auto">
            <a:xfrm>
              <a:off x="4028" y="1854"/>
              <a:ext cx="33" cy="120"/>
            </a:xfrm>
            <a:custGeom>
              <a:avLst/>
              <a:gdLst>
                <a:gd name="T0" fmla="*/ 45 w 65"/>
                <a:gd name="T1" fmla="*/ 120 h 120"/>
                <a:gd name="T2" fmla="*/ 61 w 65"/>
                <a:gd name="T3" fmla="*/ 118 h 120"/>
                <a:gd name="T4" fmla="*/ 64 w 65"/>
                <a:gd name="T5" fmla="*/ 116 h 120"/>
                <a:gd name="T6" fmla="*/ 65 w 65"/>
                <a:gd name="T7" fmla="*/ 112 h 120"/>
                <a:gd name="T8" fmla="*/ 64 w 65"/>
                <a:gd name="T9" fmla="*/ 108 h 120"/>
                <a:gd name="T10" fmla="*/ 58 w 65"/>
                <a:gd name="T11" fmla="*/ 107 h 120"/>
                <a:gd name="T12" fmla="*/ 55 w 65"/>
                <a:gd name="T13" fmla="*/ 107 h 120"/>
                <a:gd name="T14" fmla="*/ 49 w 65"/>
                <a:gd name="T15" fmla="*/ 108 h 120"/>
                <a:gd name="T16" fmla="*/ 37 w 65"/>
                <a:gd name="T17" fmla="*/ 105 h 120"/>
                <a:gd name="T18" fmla="*/ 31 w 65"/>
                <a:gd name="T19" fmla="*/ 93 h 120"/>
                <a:gd name="T20" fmla="*/ 58 w 65"/>
                <a:gd name="T21" fmla="*/ 40 h 120"/>
                <a:gd name="T22" fmla="*/ 61 w 65"/>
                <a:gd name="T23" fmla="*/ 40 h 120"/>
                <a:gd name="T24" fmla="*/ 65 w 65"/>
                <a:gd name="T25" fmla="*/ 37 h 120"/>
                <a:gd name="T26" fmla="*/ 65 w 65"/>
                <a:gd name="T27" fmla="*/ 34 h 120"/>
                <a:gd name="T28" fmla="*/ 64 w 65"/>
                <a:gd name="T29" fmla="*/ 31 h 120"/>
                <a:gd name="T30" fmla="*/ 58 w 65"/>
                <a:gd name="T31" fmla="*/ 28 h 120"/>
                <a:gd name="T32" fmla="*/ 31 w 65"/>
                <a:gd name="T33" fmla="*/ 8 h 120"/>
                <a:gd name="T34" fmla="*/ 31 w 65"/>
                <a:gd name="T35" fmla="*/ 4 h 120"/>
                <a:gd name="T36" fmla="*/ 27 w 65"/>
                <a:gd name="T37" fmla="*/ 0 h 120"/>
                <a:gd name="T38" fmla="*/ 24 w 65"/>
                <a:gd name="T39" fmla="*/ 0 h 120"/>
                <a:gd name="T40" fmla="*/ 18 w 65"/>
                <a:gd name="T41" fmla="*/ 3 h 120"/>
                <a:gd name="T42" fmla="*/ 15 w 65"/>
                <a:gd name="T43" fmla="*/ 8 h 120"/>
                <a:gd name="T44" fmla="*/ 7 w 65"/>
                <a:gd name="T45" fmla="*/ 28 h 120"/>
                <a:gd name="T46" fmla="*/ 4 w 65"/>
                <a:gd name="T47" fmla="*/ 28 h 120"/>
                <a:gd name="T48" fmla="*/ 0 w 65"/>
                <a:gd name="T49" fmla="*/ 32 h 120"/>
                <a:gd name="T50" fmla="*/ 0 w 65"/>
                <a:gd name="T51" fmla="*/ 34 h 120"/>
                <a:gd name="T52" fmla="*/ 2 w 65"/>
                <a:gd name="T53" fmla="*/ 38 h 120"/>
                <a:gd name="T54" fmla="*/ 7 w 65"/>
                <a:gd name="T55" fmla="*/ 40 h 120"/>
                <a:gd name="T56" fmla="*/ 15 w 65"/>
                <a:gd name="T57" fmla="*/ 95 h 120"/>
                <a:gd name="T58" fmla="*/ 15 w 65"/>
                <a:gd name="T59" fmla="*/ 101 h 120"/>
                <a:gd name="T60" fmla="*/ 21 w 65"/>
                <a:gd name="T61" fmla="*/ 111 h 120"/>
                <a:gd name="T62" fmla="*/ 28 w 65"/>
                <a:gd name="T63" fmla="*/ 117 h 120"/>
                <a:gd name="T64" fmla="*/ 40 w 65"/>
                <a:gd name="T65" fmla="*/ 120 h 120"/>
                <a:gd name="T66" fmla="*/ 45 w 65"/>
                <a:gd name="T67" fmla="*/ 120 h 120"/>
                <a:gd name="T68" fmla="*/ 45 w 65"/>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120">
                  <a:moveTo>
                    <a:pt x="45" y="120"/>
                  </a:moveTo>
                  <a:lnTo>
                    <a:pt x="45" y="120"/>
                  </a:lnTo>
                  <a:lnTo>
                    <a:pt x="54" y="119"/>
                  </a:lnTo>
                  <a:lnTo>
                    <a:pt x="61" y="118"/>
                  </a:lnTo>
                  <a:lnTo>
                    <a:pt x="61" y="118"/>
                  </a:lnTo>
                  <a:lnTo>
                    <a:pt x="64" y="116"/>
                  </a:lnTo>
                  <a:lnTo>
                    <a:pt x="65" y="112"/>
                  </a:lnTo>
                  <a:lnTo>
                    <a:pt x="65" y="112"/>
                  </a:lnTo>
                  <a:lnTo>
                    <a:pt x="65" y="111"/>
                  </a:lnTo>
                  <a:lnTo>
                    <a:pt x="64" y="108"/>
                  </a:lnTo>
                  <a:lnTo>
                    <a:pt x="61" y="107"/>
                  </a:lnTo>
                  <a:lnTo>
                    <a:pt x="58" y="107"/>
                  </a:lnTo>
                  <a:lnTo>
                    <a:pt x="58" y="107"/>
                  </a:lnTo>
                  <a:lnTo>
                    <a:pt x="55" y="107"/>
                  </a:lnTo>
                  <a:lnTo>
                    <a:pt x="49" y="108"/>
                  </a:lnTo>
                  <a:lnTo>
                    <a:pt x="49" y="108"/>
                  </a:lnTo>
                  <a:lnTo>
                    <a:pt x="42" y="107"/>
                  </a:lnTo>
                  <a:lnTo>
                    <a:pt x="37" y="105"/>
                  </a:lnTo>
                  <a:lnTo>
                    <a:pt x="32" y="100"/>
                  </a:lnTo>
                  <a:lnTo>
                    <a:pt x="31" y="93"/>
                  </a:lnTo>
                  <a:lnTo>
                    <a:pt x="31" y="40"/>
                  </a:lnTo>
                  <a:lnTo>
                    <a:pt x="58" y="40"/>
                  </a:lnTo>
                  <a:lnTo>
                    <a:pt x="58" y="40"/>
                  </a:lnTo>
                  <a:lnTo>
                    <a:pt x="61" y="40"/>
                  </a:lnTo>
                  <a:lnTo>
                    <a:pt x="64" y="38"/>
                  </a:lnTo>
                  <a:lnTo>
                    <a:pt x="65" y="37"/>
                  </a:lnTo>
                  <a:lnTo>
                    <a:pt x="65" y="34"/>
                  </a:lnTo>
                  <a:lnTo>
                    <a:pt x="65" y="34"/>
                  </a:lnTo>
                  <a:lnTo>
                    <a:pt x="65" y="32"/>
                  </a:lnTo>
                  <a:lnTo>
                    <a:pt x="64" y="31"/>
                  </a:lnTo>
                  <a:lnTo>
                    <a:pt x="61" y="28"/>
                  </a:lnTo>
                  <a:lnTo>
                    <a:pt x="58" y="28"/>
                  </a:lnTo>
                  <a:lnTo>
                    <a:pt x="31" y="28"/>
                  </a:lnTo>
                  <a:lnTo>
                    <a:pt x="31" y="8"/>
                  </a:lnTo>
                  <a:lnTo>
                    <a:pt x="31" y="8"/>
                  </a:lnTo>
                  <a:lnTo>
                    <a:pt x="31" y="4"/>
                  </a:lnTo>
                  <a:lnTo>
                    <a:pt x="28" y="3"/>
                  </a:lnTo>
                  <a:lnTo>
                    <a:pt x="27" y="0"/>
                  </a:lnTo>
                  <a:lnTo>
                    <a:pt x="24" y="0"/>
                  </a:lnTo>
                  <a:lnTo>
                    <a:pt x="24" y="0"/>
                  </a:lnTo>
                  <a:lnTo>
                    <a:pt x="20" y="0"/>
                  </a:lnTo>
                  <a:lnTo>
                    <a:pt x="18" y="3"/>
                  </a:lnTo>
                  <a:lnTo>
                    <a:pt x="15" y="4"/>
                  </a:lnTo>
                  <a:lnTo>
                    <a:pt x="15" y="8"/>
                  </a:lnTo>
                  <a:lnTo>
                    <a:pt x="15" y="28"/>
                  </a:lnTo>
                  <a:lnTo>
                    <a:pt x="7" y="28"/>
                  </a:lnTo>
                  <a:lnTo>
                    <a:pt x="7" y="28"/>
                  </a:lnTo>
                  <a:lnTo>
                    <a:pt x="4" y="28"/>
                  </a:lnTo>
                  <a:lnTo>
                    <a:pt x="2" y="31"/>
                  </a:lnTo>
                  <a:lnTo>
                    <a:pt x="0" y="32"/>
                  </a:lnTo>
                  <a:lnTo>
                    <a:pt x="0" y="34"/>
                  </a:lnTo>
                  <a:lnTo>
                    <a:pt x="0" y="34"/>
                  </a:lnTo>
                  <a:lnTo>
                    <a:pt x="0" y="37"/>
                  </a:lnTo>
                  <a:lnTo>
                    <a:pt x="2" y="38"/>
                  </a:lnTo>
                  <a:lnTo>
                    <a:pt x="4" y="39"/>
                  </a:lnTo>
                  <a:lnTo>
                    <a:pt x="7" y="40"/>
                  </a:lnTo>
                  <a:lnTo>
                    <a:pt x="15" y="40"/>
                  </a:lnTo>
                  <a:lnTo>
                    <a:pt x="15" y="95"/>
                  </a:lnTo>
                  <a:lnTo>
                    <a:pt x="15" y="95"/>
                  </a:lnTo>
                  <a:lnTo>
                    <a:pt x="15" y="101"/>
                  </a:lnTo>
                  <a:lnTo>
                    <a:pt x="18" y="106"/>
                  </a:lnTo>
                  <a:lnTo>
                    <a:pt x="21" y="111"/>
                  </a:lnTo>
                  <a:lnTo>
                    <a:pt x="24" y="114"/>
                  </a:lnTo>
                  <a:lnTo>
                    <a:pt x="28" y="117"/>
                  </a:lnTo>
                  <a:lnTo>
                    <a:pt x="34" y="119"/>
                  </a:lnTo>
                  <a:lnTo>
                    <a:pt x="40" y="120"/>
                  </a:lnTo>
                  <a:lnTo>
                    <a:pt x="45" y="120"/>
                  </a:lnTo>
                  <a:lnTo>
                    <a:pt x="45" y="120"/>
                  </a:lnTo>
                  <a:lnTo>
                    <a:pt x="45" y="120"/>
                  </a:lnTo>
                  <a:lnTo>
                    <a:pt x="45" y="12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08"/>
            <p:cNvSpPr>
              <a:spLocks/>
            </p:cNvSpPr>
            <p:nvPr/>
          </p:nvSpPr>
          <p:spPr bwMode="auto">
            <a:xfrm>
              <a:off x="4070" y="1881"/>
              <a:ext cx="41" cy="93"/>
            </a:xfrm>
            <a:custGeom>
              <a:avLst/>
              <a:gdLst>
                <a:gd name="T0" fmla="*/ 44 w 81"/>
                <a:gd name="T1" fmla="*/ 93 h 93"/>
                <a:gd name="T2" fmla="*/ 58 w 81"/>
                <a:gd name="T3" fmla="*/ 91 h 93"/>
                <a:gd name="T4" fmla="*/ 71 w 81"/>
                <a:gd name="T5" fmla="*/ 86 h 93"/>
                <a:gd name="T6" fmla="*/ 78 w 81"/>
                <a:gd name="T7" fmla="*/ 78 h 93"/>
                <a:gd name="T8" fmla="*/ 81 w 81"/>
                <a:gd name="T9" fmla="*/ 67 h 93"/>
                <a:gd name="T10" fmla="*/ 81 w 81"/>
                <a:gd name="T11" fmla="*/ 66 h 93"/>
                <a:gd name="T12" fmla="*/ 78 w 81"/>
                <a:gd name="T13" fmla="*/ 56 h 93"/>
                <a:gd name="T14" fmla="*/ 71 w 81"/>
                <a:gd name="T15" fmla="*/ 49 h 93"/>
                <a:gd name="T16" fmla="*/ 48 w 81"/>
                <a:gd name="T17" fmla="*/ 40 h 93"/>
                <a:gd name="T18" fmla="*/ 37 w 81"/>
                <a:gd name="T19" fmla="*/ 38 h 93"/>
                <a:gd name="T20" fmla="*/ 22 w 81"/>
                <a:gd name="T21" fmla="*/ 30 h 93"/>
                <a:gd name="T22" fmla="*/ 20 w 81"/>
                <a:gd name="T23" fmla="*/ 24 h 93"/>
                <a:gd name="T24" fmla="*/ 20 w 81"/>
                <a:gd name="T25" fmla="*/ 24 h 93"/>
                <a:gd name="T26" fmla="*/ 25 w 81"/>
                <a:gd name="T27" fmla="*/ 15 h 93"/>
                <a:gd name="T28" fmla="*/ 41 w 81"/>
                <a:gd name="T29" fmla="*/ 11 h 93"/>
                <a:gd name="T30" fmla="*/ 48 w 81"/>
                <a:gd name="T31" fmla="*/ 12 h 93"/>
                <a:gd name="T32" fmla="*/ 68 w 81"/>
                <a:gd name="T33" fmla="*/ 18 h 93"/>
                <a:gd name="T34" fmla="*/ 72 w 81"/>
                <a:gd name="T35" fmla="*/ 18 h 93"/>
                <a:gd name="T36" fmla="*/ 75 w 81"/>
                <a:gd name="T37" fmla="*/ 18 h 93"/>
                <a:gd name="T38" fmla="*/ 78 w 81"/>
                <a:gd name="T39" fmla="*/ 16 h 93"/>
                <a:gd name="T40" fmla="*/ 79 w 81"/>
                <a:gd name="T41" fmla="*/ 13 h 93"/>
                <a:gd name="T42" fmla="*/ 75 w 81"/>
                <a:gd name="T43" fmla="*/ 7 h 93"/>
                <a:gd name="T44" fmla="*/ 67 w 81"/>
                <a:gd name="T45" fmla="*/ 5 h 93"/>
                <a:gd name="T46" fmla="*/ 50 w 81"/>
                <a:gd name="T47" fmla="*/ 0 h 93"/>
                <a:gd name="T48" fmla="*/ 41 w 81"/>
                <a:gd name="T49" fmla="*/ 0 h 93"/>
                <a:gd name="T50" fmla="*/ 27 w 81"/>
                <a:gd name="T51" fmla="*/ 1 h 93"/>
                <a:gd name="T52" fmla="*/ 15 w 81"/>
                <a:gd name="T53" fmla="*/ 7 h 93"/>
                <a:gd name="T54" fmla="*/ 8 w 81"/>
                <a:gd name="T55" fmla="*/ 15 h 93"/>
                <a:gd name="T56" fmla="*/ 5 w 81"/>
                <a:gd name="T57" fmla="*/ 26 h 93"/>
                <a:gd name="T58" fmla="*/ 5 w 81"/>
                <a:gd name="T59" fmla="*/ 26 h 93"/>
                <a:gd name="T60" fmla="*/ 8 w 81"/>
                <a:gd name="T61" fmla="*/ 36 h 93"/>
                <a:gd name="T62" fmla="*/ 17 w 81"/>
                <a:gd name="T63" fmla="*/ 44 h 93"/>
                <a:gd name="T64" fmla="*/ 40 w 81"/>
                <a:gd name="T65" fmla="*/ 51 h 93"/>
                <a:gd name="T66" fmla="*/ 50 w 81"/>
                <a:gd name="T67" fmla="*/ 55 h 93"/>
                <a:gd name="T68" fmla="*/ 62 w 81"/>
                <a:gd name="T69" fmla="*/ 60 h 93"/>
                <a:gd name="T70" fmla="*/ 67 w 81"/>
                <a:gd name="T71" fmla="*/ 64 h 93"/>
                <a:gd name="T72" fmla="*/ 67 w 81"/>
                <a:gd name="T73" fmla="*/ 68 h 93"/>
                <a:gd name="T74" fmla="*/ 67 w 81"/>
                <a:gd name="T75" fmla="*/ 70 h 93"/>
                <a:gd name="T76" fmla="*/ 61 w 81"/>
                <a:gd name="T77" fmla="*/ 78 h 93"/>
                <a:gd name="T78" fmla="*/ 45 w 81"/>
                <a:gd name="T79" fmla="*/ 83 h 93"/>
                <a:gd name="T80" fmla="*/ 37 w 81"/>
                <a:gd name="T81" fmla="*/ 81 h 93"/>
                <a:gd name="T82" fmla="*/ 20 w 81"/>
                <a:gd name="T83" fmla="*/ 76 h 93"/>
                <a:gd name="T84" fmla="*/ 11 w 81"/>
                <a:gd name="T85" fmla="*/ 73 h 93"/>
                <a:gd name="T86" fmla="*/ 7 w 81"/>
                <a:gd name="T87" fmla="*/ 72 h 93"/>
                <a:gd name="T88" fmla="*/ 3 w 81"/>
                <a:gd name="T89" fmla="*/ 73 h 93"/>
                <a:gd name="T90" fmla="*/ 0 w 81"/>
                <a:gd name="T91" fmla="*/ 78 h 93"/>
                <a:gd name="T92" fmla="*/ 1 w 81"/>
                <a:gd name="T93" fmla="*/ 80 h 93"/>
                <a:gd name="T94" fmla="*/ 3 w 81"/>
                <a:gd name="T95" fmla="*/ 83 h 93"/>
                <a:gd name="T96" fmla="*/ 22 w 81"/>
                <a:gd name="T97" fmla="*/ 90 h 93"/>
                <a:gd name="T98" fmla="*/ 44 w 81"/>
                <a:gd name="T99" fmla="*/ 93 h 93"/>
                <a:gd name="T100" fmla="*/ 44 w 81"/>
                <a:gd name="T10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93">
                  <a:moveTo>
                    <a:pt x="44" y="93"/>
                  </a:moveTo>
                  <a:lnTo>
                    <a:pt x="44" y="93"/>
                  </a:lnTo>
                  <a:lnTo>
                    <a:pt x="51" y="93"/>
                  </a:lnTo>
                  <a:lnTo>
                    <a:pt x="58" y="91"/>
                  </a:lnTo>
                  <a:lnTo>
                    <a:pt x="65" y="90"/>
                  </a:lnTo>
                  <a:lnTo>
                    <a:pt x="71" y="86"/>
                  </a:lnTo>
                  <a:lnTo>
                    <a:pt x="75" y="83"/>
                  </a:lnTo>
                  <a:lnTo>
                    <a:pt x="78" y="78"/>
                  </a:lnTo>
                  <a:lnTo>
                    <a:pt x="81" y="73"/>
                  </a:lnTo>
                  <a:lnTo>
                    <a:pt x="81" y="67"/>
                  </a:lnTo>
                  <a:lnTo>
                    <a:pt x="81" y="66"/>
                  </a:lnTo>
                  <a:lnTo>
                    <a:pt x="81" y="66"/>
                  </a:lnTo>
                  <a:lnTo>
                    <a:pt x="81" y="61"/>
                  </a:lnTo>
                  <a:lnTo>
                    <a:pt x="78" y="56"/>
                  </a:lnTo>
                  <a:lnTo>
                    <a:pt x="75" y="52"/>
                  </a:lnTo>
                  <a:lnTo>
                    <a:pt x="71" y="49"/>
                  </a:lnTo>
                  <a:lnTo>
                    <a:pt x="60" y="44"/>
                  </a:lnTo>
                  <a:lnTo>
                    <a:pt x="48" y="40"/>
                  </a:lnTo>
                  <a:lnTo>
                    <a:pt x="48" y="40"/>
                  </a:lnTo>
                  <a:lnTo>
                    <a:pt x="37" y="38"/>
                  </a:lnTo>
                  <a:lnTo>
                    <a:pt x="28" y="34"/>
                  </a:lnTo>
                  <a:lnTo>
                    <a:pt x="22" y="30"/>
                  </a:lnTo>
                  <a:lnTo>
                    <a:pt x="21" y="28"/>
                  </a:lnTo>
                  <a:lnTo>
                    <a:pt x="20" y="24"/>
                  </a:lnTo>
                  <a:lnTo>
                    <a:pt x="20" y="24"/>
                  </a:lnTo>
                  <a:lnTo>
                    <a:pt x="20" y="24"/>
                  </a:lnTo>
                  <a:lnTo>
                    <a:pt x="21" y="20"/>
                  </a:lnTo>
                  <a:lnTo>
                    <a:pt x="25" y="15"/>
                  </a:lnTo>
                  <a:lnTo>
                    <a:pt x="32" y="12"/>
                  </a:lnTo>
                  <a:lnTo>
                    <a:pt x="41" y="11"/>
                  </a:lnTo>
                  <a:lnTo>
                    <a:pt x="41" y="11"/>
                  </a:lnTo>
                  <a:lnTo>
                    <a:pt x="48" y="12"/>
                  </a:lnTo>
                  <a:lnTo>
                    <a:pt x="55" y="13"/>
                  </a:lnTo>
                  <a:lnTo>
                    <a:pt x="68" y="18"/>
                  </a:lnTo>
                  <a:lnTo>
                    <a:pt x="68" y="18"/>
                  </a:lnTo>
                  <a:lnTo>
                    <a:pt x="72" y="18"/>
                  </a:lnTo>
                  <a:lnTo>
                    <a:pt x="72" y="18"/>
                  </a:lnTo>
                  <a:lnTo>
                    <a:pt x="75" y="18"/>
                  </a:lnTo>
                  <a:lnTo>
                    <a:pt x="77" y="17"/>
                  </a:lnTo>
                  <a:lnTo>
                    <a:pt x="78" y="16"/>
                  </a:lnTo>
                  <a:lnTo>
                    <a:pt x="79" y="13"/>
                  </a:lnTo>
                  <a:lnTo>
                    <a:pt x="79" y="13"/>
                  </a:lnTo>
                  <a:lnTo>
                    <a:pt x="78" y="10"/>
                  </a:lnTo>
                  <a:lnTo>
                    <a:pt x="75" y="7"/>
                  </a:lnTo>
                  <a:lnTo>
                    <a:pt x="75" y="7"/>
                  </a:lnTo>
                  <a:lnTo>
                    <a:pt x="67" y="5"/>
                  </a:lnTo>
                  <a:lnTo>
                    <a:pt x="58" y="3"/>
                  </a:lnTo>
                  <a:lnTo>
                    <a:pt x="50" y="0"/>
                  </a:lnTo>
                  <a:lnTo>
                    <a:pt x="41" y="0"/>
                  </a:lnTo>
                  <a:lnTo>
                    <a:pt x="41" y="0"/>
                  </a:lnTo>
                  <a:lnTo>
                    <a:pt x="34" y="0"/>
                  </a:lnTo>
                  <a:lnTo>
                    <a:pt x="27" y="1"/>
                  </a:lnTo>
                  <a:lnTo>
                    <a:pt x="21" y="4"/>
                  </a:lnTo>
                  <a:lnTo>
                    <a:pt x="15" y="7"/>
                  </a:lnTo>
                  <a:lnTo>
                    <a:pt x="11" y="11"/>
                  </a:lnTo>
                  <a:lnTo>
                    <a:pt x="8" y="15"/>
                  </a:lnTo>
                  <a:lnTo>
                    <a:pt x="5" y="21"/>
                  </a:lnTo>
                  <a:lnTo>
                    <a:pt x="5" y="26"/>
                  </a:lnTo>
                  <a:lnTo>
                    <a:pt x="5" y="26"/>
                  </a:lnTo>
                  <a:lnTo>
                    <a:pt x="5" y="26"/>
                  </a:lnTo>
                  <a:lnTo>
                    <a:pt x="5" y="32"/>
                  </a:lnTo>
                  <a:lnTo>
                    <a:pt x="8" y="36"/>
                  </a:lnTo>
                  <a:lnTo>
                    <a:pt x="11" y="40"/>
                  </a:lnTo>
                  <a:lnTo>
                    <a:pt x="17" y="44"/>
                  </a:lnTo>
                  <a:lnTo>
                    <a:pt x="28" y="49"/>
                  </a:lnTo>
                  <a:lnTo>
                    <a:pt x="40" y="51"/>
                  </a:lnTo>
                  <a:lnTo>
                    <a:pt x="40" y="51"/>
                  </a:lnTo>
                  <a:lnTo>
                    <a:pt x="50" y="55"/>
                  </a:lnTo>
                  <a:lnTo>
                    <a:pt x="58" y="57"/>
                  </a:lnTo>
                  <a:lnTo>
                    <a:pt x="62" y="60"/>
                  </a:lnTo>
                  <a:lnTo>
                    <a:pt x="64" y="62"/>
                  </a:lnTo>
                  <a:lnTo>
                    <a:pt x="67" y="64"/>
                  </a:lnTo>
                  <a:lnTo>
                    <a:pt x="67" y="68"/>
                  </a:lnTo>
                  <a:lnTo>
                    <a:pt x="67" y="68"/>
                  </a:lnTo>
                  <a:lnTo>
                    <a:pt x="67" y="68"/>
                  </a:lnTo>
                  <a:lnTo>
                    <a:pt x="67" y="70"/>
                  </a:lnTo>
                  <a:lnTo>
                    <a:pt x="65" y="74"/>
                  </a:lnTo>
                  <a:lnTo>
                    <a:pt x="61" y="78"/>
                  </a:lnTo>
                  <a:lnTo>
                    <a:pt x="54" y="81"/>
                  </a:lnTo>
                  <a:lnTo>
                    <a:pt x="45" y="83"/>
                  </a:lnTo>
                  <a:lnTo>
                    <a:pt x="45" y="83"/>
                  </a:lnTo>
                  <a:lnTo>
                    <a:pt x="37" y="81"/>
                  </a:lnTo>
                  <a:lnTo>
                    <a:pt x="28" y="80"/>
                  </a:lnTo>
                  <a:lnTo>
                    <a:pt x="20" y="76"/>
                  </a:lnTo>
                  <a:lnTo>
                    <a:pt x="11" y="73"/>
                  </a:lnTo>
                  <a:lnTo>
                    <a:pt x="11" y="73"/>
                  </a:lnTo>
                  <a:lnTo>
                    <a:pt x="7" y="72"/>
                  </a:lnTo>
                  <a:lnTo>
                    <a:pt x="7" y="72"/>
                  </a:lnTo>
                  <a:lnTo>
                    <a:pt x="4" y="72"/>
                  </a:lnTo>
                  <a:lnTo>
                    <a:pt x="3" y="73"/>
                  </a:lnTo>
                  <a:lnTo>
                    <a:pt x="1" y="75"/>
                  </a:lnTo>
                  <a:lnTo>
                    <a:pt x="0" y="78"/>
                  </a:lnTo>
                  <a:lnTo>
                    <a:pt x="0" y="78"/>
                  </a:lnTo>
                  <a:lnTo>
                    <a:pt x="1" y="80"/>
                  </a:lnTo>
                  <a:lnTo>
                    <a:pt x="3" y="83"/>
                  </a:lnTo>
                  <a:lnTo>
                    <a:pt x="3" y="83"/>
                  </a:lnTo>
                  <a:lnTo>
                    <a:pt x="12" y="87"/>
                  </a:lnTo>
                  <a:lnTo>
                    <a:pt x="22" y="90"/>
                  </a:lnTo>
                  <a:lnTo>
                    <a:pt x="32" y="92"/>
                  </a:lnTo>
                  <a:lnTo>
                    <a:pt x="44" y="93"/>
                  </a:lnTo>
                  <a:lnTo>
                    <a:pt x="44" y="93"/>
                  </a:lnTo>
                  <a:lnTo>
                    <a:pt x="44" y="93"/>
                  </a:lnTo>
                  <a:lnTo>
                    <a:pt x="44" y="9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09"/>
            <p:cNvSpPr>
              <a:spLocks/>
            </p:cNvSpPr>
            <p:nvPr/>
          </p:nvSpPr>
          <p:spPr bwMode="auto">
            <a:xfrm>
              <a:off x="4152" y="1881"/>
              <a:ext cx="77" cy="92"/>
            </a:xfrm>
            <a:custGeom>
              <a:avLst/>
              <a:gdLst>
                <a:gd name="T0" fmla="*/ 33 w 155"/>
                <a:gd name="T1" fmla="*/ 86 h 92"/>
                <a:gd name="T2" fmla="*/ 2 w 155"/>
                <a:gd name="T3" fmla="*/ 10 h 92"/>
                <a:gd name="T4" fmla="*/ 2 w 155"/>
                <a:gd name="T5" fmla="*/ 10 h 92"/>
                <a:gd name="T6" fmla="*/ 0 w 155"/>
                <a:gd name="T7" fmla="*/ 6 h 92"/>
                <a:gd name="T8" fmla="*/ 0 w 155"/>
                <a:gd name="T9" fmla="*/ 6 h 92"/>
                <a:gd name="T10" fmla="*/ 2 w 155"/>
                <a:gd name="T11" fmla="*/ 4 h 92"/>
                <a:gd name="T12" fmla="*/ 3 w 155"/>
                <a:gd name="T13" fmla="*/ 1 h 92"/>
                <a:gd name="T14" fmla="*/ 6 w 155"/>
                <a:gd name="T15" fmla="*/ 0 h 92"/>
                <a:gd name="T16" fmla="*/ 9 w 155"/>
                <a:gd name="T17" fmla="*/ 0 h 92"/>
                <a:gd name="T18" fmla="*/ 9 w 155"/>
                <a:gd name="T19" fmla="*/ 0 h 92"/>
                <a:gd name="T20" fmla="*/ 11 w 155"/>
                <a:gd name="T21" fmla="*/ 0 h 92"/>
                <a:gd name="T22" fmla="*/ 13 w 155"/>
                <a:gd name="T23" fmla="*/ 1 h 92"/>
                <a:gd name="T24" fmla="*/ 16 w 155"/>
                <a:gd name="T25" fmla="*/ 5 h 92"/>
                <a:gd name="T26" fmla="*/ 43 w 155"/>
                <a:gd name="T27" fmla="*/ 73 h 92"/>
                <a:gd name="T28" fmla="*/ 70 w 155"/>
                <a:gd name="T29" fmla="*/ 5 h 92"/>
                <a:gd name="T30" fmla="*/ 70 w 155"/>
                <a:gd name="T31" fmla="*/ 5 h 92"/>
                <a:gd name="T32" fmla="*/ 73 w 155"/>
                <a:gd name="T33" fmla="*/ 1 h 92"/>
                <a:gd name="T34" fmla="*/ 76 w 155"/>
                <a:gd name="T35" fmla="*/ 0 h 92"/>
                <a:gd name="T36" fmla="*/ 77 w 155"/>
                <a:gd name="T37" fmla="*/ 0 h 92"/>
                <a:gd name="T38" fmla="*/ 78 w 155"/>
                <a:gd name="T39" fmla="*/ 0 h 92"/>
                <a:gd name="T40" fmla="*/ 78 w 155"/>
                <a:gd name="T41" fmla="*/ 0 h 92"/>
                <a:gd name="T42" fmla="*/ 81 w 155"/>
                <a:gd name="T43" fmla="*/ 0 h 92"/>
                <a:gd name="T44" fmla="*/ 84 w 155"/>
                <a:gd name="T45" fmla="*/ 1 h 92"/>
                <a:gd name="T46" fmla="*/ 87 w 155"/>
                <a:gd name="T47" fmla="*/ 5 h 92"/>
                <a:gd name="T48" fmla="*/ 114 w 155"/>
                <a:gd name="T49" fmla="*/ 73 h 92"/>
                <a:gd name="T50" fmla="*/ 141 w 155"/>
                <a:gd name="T51" fmla="*/ 5 h 92"/>
                <a:gd name="T52" fmla="*/ 141 w 155"/>
                <a:gd name="T53" fmla="*/ 5 h 92"/>
                <a:gd name="T54" fmla="*/ 143 w 155"/>
                <a:gd name="T55" fmla="*/ 1 h 92"/>
                <a:gd name="T56" fmla="*/ 145 w 155"/>
                <a:gd name="T57" fmla="*/ 0 h 92"/>
                <a:gd name="T58" fmla="*/ 148 w 155"/>
                <a:gd name="T59" fmla="*/ 0 h 92"/>
                <a:gd name="T60" fmla="*/ 148 w 155"/>
                <a:gd name="T61" fmla="*/ 0 h 92"/>
                <a:gd name="T62" fmla="*/ 151 w 155"/>
                <a:gd name="T63" fmla="*/ 0 h 92"/>
                <a:gd name="T64" fmla="*/ 154 w 155"/>
                <a:gd name="T65" fmla="*/ 1 h 92"/>
                <a:gd name="T66" fmla="*/ 155 w 155"/>
                <a:gd name="T67" fmla="*/ 4 h 92"/>
                <a:gd name="T68" fmla="*/ 155 w 155"/>
                <a:gd name="T69" fmla="*/ 6 h 92"/>
                <a:gd name="T70" fmla="*/ 155 w 155"/>
                <a:gd name="T71" fmla="*/ 6 h 92"/>
                <a:gd name="T72" fmla="*/ 155 w 155"/>
                <a:gd name="T73" fmla="*/ 10 h 92"/>
                <a:gd name="T74" fmla="*/ 123 w 155"/>
                <a:gd name="T75" fmla="*/ 86 h 92"/>
                <a:gd name="T76" fmla="*/ 123 w 155"/>
                <a:gd name="T77" fmla="*/ 86 h 92"/>
                <a:gd name="T78" fmla="*/ 121 w 155"/>
                <a:gd name="T79" fmla="*/ 89 h 92"/>
                <a:gd name="T80" fmla="*/ 118 w 155"/>
                <a:gd name="T81" fmla="*/ 91 h 92"/>
                <a:gd name="T82" fmla="*/ 117 w 155"/>
                <a:gd name="T83" fmla="*/ 92 h 92"/>
                <a:gd name="T84" fmla="*/ 114 w 155"/>
                <a:gd name="T85" fmla="*/ 92 h 92"/>
                <a:gd name="T86" fmla="*/ 113 w 155"/>
                <a:gd name="T87" fmla="*/ 92 h 92"/>
                <a:gd name="T88" fmla="*/ 113 w 155"/>
                <a:gd name="T89" fmla="*/ 92 h 92"/>
                <a:gd name="T90" fmla="*/ 110 w 155"/>
                <a:gd name="T91" fmla="*/ 92 h 92"/>
                <a:gd name="T92" fmla="*/ 108 w 155"/>
                <a:gd name="T93" fmla="*/ 91 h 92"/>
                <a:gd name="T94" fmla="*/ 106 w 155"/>
                <a:gd name="T95" fmla="*/ 89 h 92"/>
                <a:gd name="T96" fmla="*/ 104 w 155"/>
                <a:gd name="T97" fmla="*/ 86 h 92"/>
                <a:gd name="T98" fmla="*/ 78 w 155"/>
                <a:gd name="T99" fmla="*/ 21 h 92"/>
                <a:gd name="T100" fmla="*/ 51 w 155"/>
                <a:gd name="T101" fmla="*/ 86 h 92"/>
                <a:gd name="T102" fmla="*/ 51 w 155"/>
                <a:gd name="T103" fmla="*/ 86 h 92"/>
                <a:gd name="T104" fmla="*/ 50 w 155"/>
                <a:gd name="T105" fmla="*/ 89 h 92"/>
                <a:gd name="T106" fmla="*/ 49 w 155"/>
                <a:gd name="T107" fmla="*/ 91 h 92"/>
                <a:gd name="T108" fmla="*/ 46 w 155"/>
                <a:gd name="T109" fmla="*/ 92 h 92"/>
                <a:gd name="T110" fmla="*/ 43 w 155"/>
                <a:gd name="T111" fmla="*/ 92 h 92"/>
                <a:gd name="T112" fmla="*/ 43 w 155"/>
                <a:gd name="T113" fmla="*/ 92 h 92"/>
                <a:gd name="T114" fmla="*/ 43 w 155"/>
                <a:gd name="T115" fmla="*/ 92 h 92"/>
                <a:gd name="T116" fmla="*/ 40 w 155"/>
                <a:gd name="T117" fmla="*/ 92 h 92"/>
                <a:gd name="T118" fmla="*/ 37 w 155"/>
                <a:gd name="T119" fmla="*/ 91 h 92"/>
                <a:gd name="T120" fmla="*/ 36 w 155"/>
                <a:gd name="T121" fmla="*/ 89 h 92"/>
                <a:gd name="T122" fmla="*/ 33 w 155"/>
                <a:gd name="T123" fmla="*/ 86 h 92"/>
                <a:gd name="T124" fmla="*/ 33 w 155"/>
                <a:gd name="T125"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92">
                  <a:moveTo>
                    <a:pt x="33" y="86"/>
                  </a:moveTo>
                  <a:lnTo>
                    <a:pt x="2" y="10"/>
                  </a:lnTo>
                  <a:lnTo>
                    <a:pt x="2" y="10"/>
                  </a:lnTo>
                  <a:lnTo>
                    <a:pt x="0" y="6"/>
                  </a:lnTo>
                  <a:lnTo>
                    <a:pt x="0" y="6"/>
                  </a:lnTo>
                  <a:lnTo>
                    <a:pt x="2" y="4"/>
                  </a:lnTo>
                  <a:lnTo>
                    <a:pt x="3" y="1"/>
                  </a:lnTo>
                  <a:lnTo>
                    <a:pt x="6" y="0"/>
                  </a:lnTo>
                  <a:lnTo>
                    <a:pt x="9" y="0"/>
                  </a:lnTo>
                  <a:lnTo>
                    <a:pt x="9" y="0"/>
                  </a:lnTo>
                  <a:lnTo>
                    <a:pt x="11" y="0"/>
                  </a:lnTo>
                  <a:lnTo>
                    <a:pt x="13" y="1"/>
                  </a:lnTo>
                  <a:lnTo>
                    <a:pt x="16" y="5"/>
                  </a:lnTo>
                  <a:lnTo>
                    <a:pt x="43" y="73"/>
                  </a:lnTo>
                  <a:lnTo>
                    <a:pt x="70" y="5"/>
                  </a:lnTo>
                  <a:lnTo>
                    <a:pt x="70" y="5"/>
                  </a:lnTo>
                  <a:lnTo>
                    <a:pt x="73" y="1"/>
                  </a:lnTo>
                  <a:lnTo>
                    <a:pt x="76" y="0"/>
                  </a:lnTo>
                  <a:lnTo>
                    <a:pt x="77" y="0"/>
                  </a:lnTo>
                  <a:lnTo>
                    <a:pt x="78" y="0"/>
                  </a:lnTo>
                  <a:lnTo>
                    <a:pt x="78" y="0"/>
                  </a:lnTo>
                  <a:lnTo>
                    <a:pt x="81" y="0"/>
                  </a:lnTo>
                  <a:lnTo>
                    <a:pt x="84" y="1"/>
                  </a:lnTo>
                  <a:lnTo>
                    <a:pt x="87" y="5"/>
                  </a:lnTo>
                  <a:lnTo>
                    <a:pt x="114" y="73"/>
                  </a:lnTo>
                  <a:lnTo>
                    <a:pt x="141" y="5"/>
                  </a:lnTo>
                  <a:lnTo>
                    <a:pt x="141" y="5"/>
                  </a:lnTo>
                  <a:lnTo>
                    <a:pt x="143" y="1"/>
                  </a:lnTo>
                  <a:lnTo>
                    <a:pt x="145" y="0"/>
                  </a:lnTo>
                  <a:lnTo>
                    <a:pt x="148" y="0"/>
                  </a:lnTo>
                  <a:lnTo>
                    <a:pt x="148" y="0"/>
                  </a:lnTo>
                  <a:lnTo>
                    <a:pt x="151" y="0"/>
                  </a:lnTo>
                  <a:lnTo>
                    <a:pt x="154" y="1"/>
                  </a:lnTo>
                  <a:lnTo>
                    <a:pt x="155" y="4"/>
                  </a:lnTo>
                  <a:lnTo>
                    <a:pt x="155" y="6"/>
                  </a:lnTo>
                  <a:lnTo>
                    <a:pt x="155" y="6"/>
                  </a:lnTo>
                  <a:lnTo>
                    <a:pt x="155" y="10"/>
                  </a:lnTo>
                  <a:lnTo>
                    <a:pt x="123" y="86"/>
                  </a:lnTo>
                  <a:lnTo>
                    <a:pt x="123" y="86"/>
                  </a:lnTo>
                  <a:lnTo>
                    <a:pt x="121" y="89"/>
                  </a:lnTo>
                  <a:lnTo>
                    <a:pt x="118" y="91"/>
                  </a:lnTo>
                  <a:lnTo>
                    <a:pt x="117" y="92"/>
                  </a:lnTo>
                  <a:lnTo>
                    <a:pt x="114" y="92"/>
                  </a:lnTo>
                  <a:lnTo>
                    <a:pt x="113" y="92"/>
                  </a:lnTo>
                  <a:lnTo>
                    <a:pt x="113" y="92"/>
                  </a:lnTo>
                  <a:lnTo>
                    <a:pt x="110" y="92"/>
                  </a:lnTo>
                  <a:lnTo>
                    <a:pt x="108" y="91"/>
                  </a:lnTo>
                  <a:lnTo>
                    <a:pt x="106" y="89"/>
                  </a:lnTo>
                  <a:lnTo>
                    <a:pt x="104" y="86"/>
                  </a:lnTo>
                  <a:lnTo>
                    <a:pt x="78" y="21"/>
                  </a:lnTo>
                  <a:lnTo>
                    <a:pt x="51" y="86"/>
                  </a:lnTo>
                  <a:lnTo>
                    <a:pt x="51" y="86"/>
                  </a:lnTo>
                  <a:lnTo>
                    <a:pt x="50" y="89"/>
                  </a:lnTo>
                  <a:lnTo>
                    <a:pt x="49" y="91"/>
                  </a:lnTo>
                  <a:lnTo>
                    <a:pt x="46" y="92"/>
                  </a:lnTo>
                  <a:lnTo>
                    <a:pt x="43" y="92"/>
                  </a:lnTo>
                  <a:lnTo>
                    <a:pt x="43" y="92"/>
                  </a:lnTo>
                  <a:lnTo>
                    <a:pt x="43" y="92"/>
                  </a:lnTo>
                  <a:lnTo>
                    <a:pt x="40" y="92"/>
                  </a:lnTo>
                  <a:lnTo>
                    <a:pt x="37" y="91"/>
                  </a:lnTo>
                  <a:lnTo>
                    <a:pt x="36" y="89"/>
                  </a:lnTo>
                  <a:lnTo>
                    <a:pt x="33" y="86"/>
                  </a:lnTo>
                  <a:lnTo>
                    <a:pt x="33" y="8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310"/>
            <p:cNvSpPr>
              <a:spLocks noEditPoints="1"/>
            </p:cNvSpPr>
            <p:nvPr/>
          </p:nvSpPr>
          <p:spPr bwMode="auto">
            <a:xfrm>
              <a:off x="4238" y="1880"/>
              <a:ext cx="55" cy="94"/>
            </a:xfrm>
            <a:custGeom>
              <a:avLst/>
              <a:gdLst>
                <a:gd name="T0" fmla="*/ 0 w 110"/>
                <a:gd name="T1" fmla="*/ 47 h 94"/>
                <a:gd name="T2" fmla="*/ 1 w 110"/>
                <a:gd name="T3" fmla="*/ 37 h 94"/>
                <a:gd name="T4" fmla="*/ 8 w 110"/>
                <a:gd name="T5" fmla="*/ 21 h 94"/>
                <a:gd name="T6" fmla="*/ 23 w 110"/>
                <a:gd name="T7" fmla="*/ 8 h 94"/>
                <a:gd name="T8" fmla="*/ 44 w 110"/>
                <a:gd name="T9" fmla="*/ 1 h 94"/>
                <a:gd name="T10" fmla="*/ 55 w 110"/>
                <a:gd name="T11" fmla="*/ 0 h 94"/>
                <a:gd name="T12" fmla="*/ 77 w 110"/>
                <a:gd name="T13" fmla="*/ 4 h 94"/>
                <a:gd name="T14" fmla="*/ 94 w 110"/>
                <a:gd name="T15" fmla="*/ 13 h 94"/>
                <a:gd name="T16" fmla="*/ 105 w 110"/>
                <a:gd name="T17" fmla="*/ 29 h 94"/>
                <a:gd name="T18" fmla="*/ 110 w 110"/>
                <a:gd name="T19" fmla="*/ 47 h 94"/>
                <a:gd name="T20" fmla="*/ 110 w 110"/>
                <a:gd name="T21" fmla="*/ 47 h 94"/>
                <a:gd name="T22" fmla="*/ 105 w 110"/>
                <a:gd name="T23" fmla="*/ 65 h 94"/>
                <a:gd name="T24" fmla="*/ 94 w 110"/>
                <a:gd name="T25" fmla="*/ 80 h 94"/>
                <a:gd name="T26" fmla="*/ 77 w 110"/>
                <a:gd name="T27" fmla="*/ 91 h 94"/>
                <a:gd name="T28" fmla="*/ 54 w 110"/>
                <a:gd name="T29" fmla="*/ 94 h 94"/>
                <a:gd name="T30" fmla="*/ 43 w 110"/>
                <a:gd name="T31" fmla="*/ 93 h 94"/>
                <a:gd name="T32" fmla="*/ 23 w 110"/>
                <a:gd name="T33" fmla="*/ 86 h 94"/>
                <a:gd name="T34" fmla="*/ 8 w 110"/>
                <a:gd name="T35" fmla="*/ 74 h 94"/>
                <a:gd name="T36" fmla="*/ 1 w 110"/>
                <a:gd name="T37" fmla="*/ 57 h 94"/>
                <a:gd name="T38" fmla="*/ 0 w 110"/>
                <a:gd name="T39" fmla="*/ 47 h 94"/>
                <a:gd name="T40" fmla="*/ 94 w 110"/>
                <a:gd name="T41" fmla="*/ 47 h 94"/>
                <a:gd name="T42" fmla="*/ 93 w 110"/>
                <a:gd name="T43" fmla="*/ 40 h 94"/>
                <a:gd name="T44" fmla="*/ 87 w 110"/>
                <a:gd name="T45" fmla="*/ 28 h 94"/>
                <a:gd name="T46" fmla="*/ 77 w 110"/>
                <a:gd name="T47" fmla="*/ 18 h 94"/>
                <a:gd name="T48" fmla="*/ 63 w 110"/>
                <a:gd name="T49" fmla="*/ 12 h 94"/>
                <a:gd name="T50" fmla="*/ 54 w 110"/>
                <a:gd name="T51" fmla="*/ 12 h 94"/>
                <a:gd name="T52" fmla="*/ 38 w 110"/>
                <a:gd name="T53" fmla="*/ 14 h 94"/>
                <a:gd name="T54" fmla="*/ 27 w 110"/>
                <a:gd name="T55" fmla="*/ 22 h 94"/>
                <a:gd name="T56" fmla="*/ 18 w 110"/>
                <a:gd name="T57" fmla="*/ 33 h 94"/>
                <a:gd name="T58" fmla="*/ 16 w 110"/>
                <a:gd name="T59" fmla="*/ 47 h 94"/>
                <a:gd name="T60" fmla="*/ 16 w 110"/>
                <a:gd name="T61" fmla="*/ 47 h 94"/>
                <a:gd name="T62" fmla="*/ 18 w 110"/>
                <a:gd name="T63" fmla="*/ 61 h 94"/>
                <a:gd name="T64" fmla="*/ 27 w 110"/>
                <a:gd name="T65" fmla="*/ 71 h 94"/>
                <a:gd name="T66" fmla="*/ 40 w 110"/>
                <a:gd name="T67" fmla="*/ 79 h 94"/>
                <a:gd name="T68" fmla="*/ 55 w 110"/>
                <a:gd name="T69" fmla="*/ 82 h 94"/>
                <a:gd name="T70" fmla="*/ 63 w 110"/>
                <a:gd name="T71" fmla="*/ 81 h 94"/>
                <a:gd name="T72" fmla="*/ 77 w 110"/>
                <a:gd name="T73" fmla="*/ 76 h 94"/>
                <a:gd name="T74" fmla="*/ 88 w 110"/>
                <a:gd name="T75" fmla="*/ 67 h 94"/>
                <a:gd name="T76" fmla="*/ 93 w 110"/>
                <a:gd name="T77" fmla="*/ 54 h 94"/>
                <a:gd name="T78" fmla="*/ 94 w 110"/>
                <a:gd name="T7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4">
                  <a:moveTo>
                    <a:pt x="0" y="47"/>
                  </a:moveTo>
                  <a:lnTo>
                    <a:pt x="0" y="47"/>
                  </a:lnTo>
                  <a:lnTo>
                    <a:pt x="0" y="47"/>
                  </a:lnTo>
                  <a:lnTo>
                    <a:pt x="1" y="37"/>
                  </a:lnTo>
                  <a:lnTo>
                    <a:pt x="4" y="29"/>
                  </a:lnTo>
                  <a:lnTo>
                    <a:pt x="8" y="21"/>
                  </a:lnTo>
                  <a:lnTo>
                    <a:pt x="16" y="14"/>
                  </a:lnTo>
                  <a:lnTo>
                    <a:pt x="23" y="8"/>
                  </a:lnTo>
                  <a:lnTo>
                    <a:pt x="33" y="4"/>
                  </a:lnTo>
                  <a:lnTo>
                    <a:pt x="44" y="1"/>
                  </a:lnTo>
                  <a:lnTo>
                    <a:pt x="55" y="0"/>
                  </a:lnTo>
                  <a:lnTo>
                    <a:pt x="55" y="0"/>
                  </a:lnTo>
                  <a:lnTo>
                    <a:pt x="67" y="1"/>
                  </a:lnTo>
                  <a:lnTo>
                    <a:pt x="77" y="4"/>
                  </a:lnTo>
                  <a:lnTo>
                    <a:pt x="87" y="8"/>
                  </a:lnTo>
                  <a:lnTo>
                    <a:pt x="94" y="13"/>
                  </a:lnTo>
                  <a:lnTo>
                    <a:pt x="101" y="21"/>
                  </a:lnTo>
                  <a:lnTo>
                    <a:pt x="105" y="29"/>
                  </a:lnTo>
                  <a:lnTo>
                    <a:pt x="110" y="37"/>
                  </a:lnTo>
                  <a:lnTo>
                    <a:pt x="110" y="47"/>
                  </a:lnTo>
                  <a:lnTo>
                    <a:pt x="110" y="47"/>
                  </a:lnTo>
                  <a:lnTo>
                    <a:pt x="110" y="47"/>
                  </a:lnTo>
                  <a:lnTo>
                    <a:pt x="110" y="57"/>
                  </a:lnTo>
                  <a:lnTo>
                    <a:pt x="105" y="65"/>
                  </a:lnTo>
                  <a:lnTo>
                    <a:pt x="101" y="73"/>
                  </a:lnTo>
                  <a:lnTo>
                    <a:pt x="94" y="80"/>
                  </a:lnTo>
                  <a:lnTo>
                    <a:pt x="87" y="86"/>
                  </a:lnTo>
                  <a:lnTo>
                    <a:pt x="77" y="91"/>
                  </a:lnTo>
                  <a:lnTo>
                    <a:pt x="65" y="93"/>
                  </a:lnTo>
                  <a:lnTo>
                    <a:pt x="54" y="94"/>
                  </a:lnTo>
                  <a:lnTo>
                    <a:pt x="54" y="94"/>
                  </a:lnTo>
                  <a:lnTo>
                    <a:pt x="43" y="93"/>
                  </a:lnTo>
                  <a:lnTo>
                    <a:pt x="33" y="91"/>
                  </a:lnTo>
                  <a:lnTo>
                    <a:pt x="23" y="86"/>
                  </a:lnTo>
                  <a:lnTo>
                    <a:pt x="16" y="80"/>
                  </a:lnTo>
                  <a:lnTo>
                    <a:pt x="8" y="74"/>
                  </a:lnTo>
                  <a:lnTo>
                    <a:pt x="4" y="65"/>
                  </a:lnTo>
                  <a:lnTo>
                    <a:pt x="1" y="57"/>
                  </a:lnTo>
                  <a:lnTo>
                    <a:pt x="0" y="47"/>
                  </a:lnTo>
                  <a:lnTo>
                    <a:pt x="0" y="47"/>
                  </a:lnTo>
                  <a:close/>
                  <a:moveTo>
                    <a:pt x="94" y="47"/>
                  </a:moveTo>
                  <a:lnTo>
                    <a:pt x="94" y="47"/>
                  </a:lnTo>
                  <a:lnTo>
                    <a:pt x="94" y="47"/>
                  </a:lnTo>
                  <a:lnTo>
                    <a:pt x="93" y="40"/>
                  </a:lnTo>
                  <a:lnTo>
                    <a:pt x="91" y="34"/>
                  </a:lnTo>
                  <a:lnTo>
                    <a:pt x="87" y="28"/>
                  </a:lnTo>
                  <a:lnTo>
                    <a:pt x="83" y="22"/>
                  </a:lnTo>
                  <a:lnTo>
                    <a:pt x="77" y="18"/>
                  </a:lnTo>
                  <a:lnTo>
                    <a:pt x="70" y="14"/>
                  </a:lnTo>
                  <a:lnTo>
                    <a:pt x="63" y="12"/>
                  </a:lnTo>
                  <a:lnTo>
                    <a:pt x="54" y="12"/>
                  </a:lnTo>
                  <a:lnTo>
                    <a:pt x="54" y="12"/>
                  </a:lnTo>
                  <a:lnTo>
                    <a:pt x="47" y="12"/>
                  </a:lnTo>
                  <a:lnTo>
                    <a:pt x="38" y="14"/>
                  </a:lnTo>
                  <a:lnTo>
                    <a:pt x="33" y="18"/>
                  </a:lnTo>
                  <a:lnTo>
                    <a:pt x="27" y="22"/>
                  </a:lnTo>
                  <a:lnTo>
                    <a:pt x="23" y="28"/>
                  </a:lnTo>
                  <a:lnTo>
                    <a:pt x="18" y="33"/>
                  </a:lnTo>
                  <a:lnTo>
                    <a:pt x="17" y="40"/>
                  </a:lnTo>
                  <a:lnTo>
                    <a:pt x="16" y="47"/>
                  </a:lnTo>
                  <a:lnTo>
                    <a:pt x="16" y="47"/>
                  </a:lnTo>
                  <a:lnTo>
                    <a:pt x="16" y="47"/>
                  </a:lnTo>
                  <a:lnTo>
                    <a:pt x="17" y="54"/>
                  </a:lnTo>
                  <a:lnTo>
                    <a:pt x="18" y="61"/>
                  </a:lnTo>
                  <a:lnTo>
                    <a:pt x="23" y="67"/>
                  </a:lnTo>
                  <a:lnTo>
                    <a:pt x="27" y="71"/>
                  </a:lnTo>
                  <a:lnTo>
                    <a:pt x="33" y="76"/>
                  </a:lnTo>
                  <a:lnTo>
                    <a:pt x="40" y="79"/>
                  </a:lnTo>
                  <a:lnTo>
                    <a:pt x="47" y="81"/>
                  </a:lnTo>
                  <a:lnTo>
                    <a:pt x="55" y="82"/>
                  </a:lnTo>
                  <a:lnTo>
                    <a:pt x="55" y="82"/>
                  </a:lnTo>
                  <a:lnTo>
                    <a:pt x="63" y="81"/>
                  </a:lnTo>
                  <a:lnTo>
                    <a:pt x="71" y="79"/>
                  </a:lnTo>
                  <a:lnTo>
                    <a:pt x="77" y="76"/>
                  </a:lnTo>
                  <a:lnTo>
                    <a:pt x="83" y="71"/>
                  </a:lnTo>
                  <a:lnTo>
                    <a:pt x="88" y="67"/>
                  </a:lnTo>
                  <a:lnTo>
                    <a:pt x="91" y="61"/>
                  </a:lnTo>
                  <a:lnTo>
                    <a:pt x="93" y="54"/>
                  </a:lnTo>
                  <a:lnTo>
                    <a:pt x="94" y="47"/>
                  </a:lnTo>
                  <a:lnTo>
                    <a:pt x="94"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11"/>
            <p:cNvSpPr>
              <a:spLocks/>
            </p:cNvSpPr>
            <p:nvPr/>
          </p:nvSpPr>
          <p:spPr bwMode="auto">
            <a:xfrm>
              <a:off x="4308" y="1881"/>
              <a:ext cx="30" cy="92"/>
            </a:xfrm>
            <a:custGeom>
              <a:avLst/>
              <a:gdLst>
                <a:gd name="T0" fmla="*/ 0 w 61"/>
                <a:gd name="T1" fmla="*/ 6 h 92"/>
                <a:gd name="T2" fmla="*/ 0 w 61"/>
                <a:gd name="T3" fmla="*/ 6 h 92"/>
                <a:gd name="T4" fmla="*/ 2 w 61"/>
                <a:gd name="T5" fmla="*/ 4 h 92"/>
                <a:gd name="T6" fmla="*/ 3 w 61"/>
                <a:gd name="T7" fmla="*/ 1 h 92"/>
                <a:gd name="T8" fmla="*/ 6 w 61"/>
                <a:gd name="T9" fmla="*/ 0 h 92"/>
                <a:gd name="T10" fmla="*/ 9 w 61"/>
                <a:gd name="T11" fmla="*/ 0 h 92"/>
                <a:gd name="T12" fmla="*/ 9 w 61"/>
                <a:gd name="T13" fmla="*/ 0 h 92"/>
                <a:gd name="T14" fmla="*/ 11 w 61"/>
                <a:gd name="T15" fmla="*/ 0 h 92"/>
                <a:gd name="T16" fmla="*/ 14 w 61"/>
                <a:gd name="T17" fmla="*/ 1 h 92"/>
                <a:gd name="T18" fmla="*/ 16 w 61"/>
                <a:gd name="T19" fmla="*/ 4 h 92"/>
                <a:gd name="T20" fmla="*/ 17 w 61"/>
                <a:gd name="T21" fmla="*/ 6 h 92"/>
                <a:gd name="T22" fmla="*/ 17 w 61"/>
                <a:gd name="T23" fmla="*/ 23 h 92"/>
                <a:gd name="T24" fmla="*/ 17 w 61"/>
                <a:gd name="T25" fmla="*/ 23 h 92"/>
                <a:gd name="T26" fmla="*/ 20 w 61"/>
                <a:gd name="T27" fmla="*/ 18 h 92"/>
                <a:gd name="T28" fmla="*/ 23 w 61"/>
                <a:gd name="T29" fmla="*/ 13 h 92"/>
                <a:gd name="T30" fmla="*/ 33 w 61"/>
                <a:gd name="T31" fmla="*/ 6 h 92"/>
                <a:gd name="T32" fmla="*/ 43 w 61"/>
                <a:gd name="T33" fmla="*/ 1 h 92"/>
                <a:gd name="T34" fmla="*/ 49 w 61"/>
                <a:gd name="T35" fmla="*/ 0 h 92"/>
                <a:gd name="T36" fmla="*/ 53 w 61"/>
                <a:gd name="T37" fmla="*/ 0 h 92"/>
                <a:gd name="T38" fmla="*/ 53 w 61"/>
                <a:gd name="T39" fmla="*/ 0 h 92"/>
                <a:gd name="T40" fmla="*/ 56 w 61"/>
                <a:gd name="T41" fmla="*/ 0 h 92"/>
                <a:gd name="T42" fmla="*/ 59 w 61"/>
                <a:gd name="T43" fmla="*/ 1 h 92"/>
                <a:gd name="T44" fmla="*/ 60 w 61"/>
                <a:gd name="T45" fmla="*/ 4 h 92"/>
                <a:gd name="T46" fmla="*/ 61 w 61"/>
                <a:gd name="T47" fmla="*/ 6 h 92"/>
                <a:gd name="T48" fmla="*/ 61 w 61"/>
                <a:gd name="T49" fmla="*/ 6 h 92"/>
                <a:gd name="T50" fmla="*/ 60 w 61"/>
                <a:gd name="T51" fmla="*/ 9 h 92"/>
                <a:gd name="T52" fmla="*/ 59 w 61"/>
                <a:gd name="T53" fmla="*/ 11 h 92"/>
                <a:gd name="T54" fmla="*/ 57 w 61"/>
                <a:gd name="T55" fmla="*/ 12 h 92"/>
                <a:gd name="T56" fmla="*/ 54 w 61"/>
                <a:gd name="T57" fmla="*/ 13 h 92"/>
                <a:gd name="T58" fmla="*/ 54 w 61"/>
                <a:gd name="T59" fmla="*/ 13 h 92"/>
                <a:gd name="T60" fmla="*/ 46 w 61"/>
                <a:gd name="T61" fmla="*/ 15 h 92"/>
                <a:gd name="T62" fmla="*/ 40 w 61"/>
                <a:gd name="T63" fmla="*/ 17 h 92"/>
                <a:gd name="T64" fmla="*/ 33 w 61"/>
                <a:gd name="T65" fmla="*/ 21 h 92"/>
                <a:gd name="T66" fmla="*/ 27 w 61"/>
                <a:gd name="T67" fmla="*/ 24 h 92"/>
                <a:gd name="T68" fmla="*/ 23 w 61"/>
                <a:gd name="T69" fmla="*/ 30 h 92"/>
                <a:gd name="T70" fmla="*/ 20 w 61"/>
                <a:gd name="T71" fmla="*/ 38 h 92"/>
                <a:gd name="T72" fmla="*/ 17 w 61"/>
                <a:gd name="T73" fmla="*/ 45 h 92"/>
                <a:gd name="T74" fmla="*/ 17 w 61"/>
                <a:gd name="T75" fmla="*/ 55 h 92"/>
                <a:gd name="T76" fmla="*/ 17 w 61"/>
                <a:gd name="T77" fmla="*/ 85 h 92"/>
                <a:gd name="T78" fmla="*/ 17 w 61"/>
                <a:gd name="T79" fmla="*/ 85 h 92"/>
                <a:gd name="T80" fmla="*/ 16 w 61"/>
                <a:gd name="T81" fmla="*/ 87 h 92"/>
                <a:gd name="T82" fmla="*/ 14 w 61"/>
                <a:gd name="T83" fmla="*/ 90 h 92"/>
                <a:gd name="T84" fmla="*/ 11 w 61"/>
                <a:gd name="T85" fmla="*/ 91 h 92"/>
                <a:gd name="T86" fmla="*/ 9 w 61"/>
                <a:gd name="T87" fmla="*/ 92 h 92"/>
                <a:gd name="T88" fmla="*/ 9 w 61"/>
                <a:gd name="T89" fmla="*/ 92 h 92"/>
                <a:gd name="T90" fmla="*/ 6 w 61"/>
                <a:gd name="T91" fmla="*/ 91 h 92"/>
                <a:gd name="T92" fmla="*/ 3 w 61"/>
                <a:gd name="T93" fmla="*/ 90 h 92"/>
                <a:gd name="T94" fmla="*/ 2 w 61"/>
                <a:gd name="T95" fmla="*/ 87 h 92"/>
                <a:gd name="T96" fmla="*/ 0 w 61"/>
                <a:gd name="T97" fmla="*/ 85 h 92"/>
                <a:gd name="T98" fmla="*/ 0 w 61"/>
                <a:gd name="T99"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92">
                  <a:moveTo>
                    <a:pt x="0" y="6"/>
                  </a:moveTo>
                  <a:lnTo>
                    <a:pt x="0" y="6"/>
                  </a:lnTo>
                  <a:lnTo>
                    <a:pt x="2" y="4"/>
                  </a:lnTo>
                  <a:lnTo>
                    <a:pt x="3" y="1"/>
                  </a:lnTo>
                  <a:lnTo>
                    <a:pt x="6" y="0"/>
                  </a:lnTo>
                  <a:lnTo>
                    <a:pt x="9" y="0"/>
                  </a:lnTo>
                  <a:lnTo>
                    <a:pt x="9" y="0"/>
                  </a:lnTo>
                  <a:lnTo>
                    <a:pt x="11" y="0"/>
                  </a:lnTo>
                  <a:lnTo>
                    <a:pt x="14" y="1"/>
                  </a:lnTo>
                  <a:lnTo>
                    <a:pt x="16" y="4"/>
                  </a:lnTo>
                  <a:lnTo>
                    <a:pt x="17" y="6"/>
                  </a:lnTo>
                  <a:lnTo>
                    <a:pt x="17" y="23"/>
                  </a:lnTo>
                  <a:lnTo>
                    <a:pt x="17" y="23"/>
                  </a:lnTo>
                  <a:lnTo>
                    <a:pt x="20" y="18"/>
                  </a:lnTo>
                  <a:lnTo>
                    <a:pt x="23" y="13"/>
                  </a:lnTo>
                  <a:lnTo>
                    <a:pt x="33" y="6"/>
                  </a:lnTo>
                  <a:lnTo>
                    <a:pt x="43" y="1"/>
                  </a:lnTo>
                  <a:lnTo>
                    <a:pt x="49" y="0"/>
                  </a:lnTo>
                  <a:lnTo>
                    <a:pt x="53" y="0"/>
                  </a:lnTo>
                  <a:lnTo>
                    <a:pt x="53" y="0"/>
                  </a:lnTo>
                  <a:lnTo>
                    <a:pt x="56" y="0"/>
                  </a:lnTo>
                  <a:lnTo>
                    <a:pt x="59" y="1"/>
                  </a:lnTo>
                  <a:lnTo>
                    <a:pt x="60" y="4"/>
                  </a:lnTo>
                  <a:lnTo>
                    <a:pt x="61" y="6"/>
                  </a:lnTo>
                  <a:lnTo>
                    <a:pt x="61" y="6"/>
                  </a:lnTo>
                  <a:lnTo>
                    <a:pt x="60" y="9"/>
                  </a:lnTo>
                  <a:lnTo>
                    <a:pt x="59" y="11"/>
                  </a:lnTo>
                  <a:lnTo>
                    <a:pt x="57" y="12"/>
                  </a:lnTo>
                  <a:lnTo>
                    <a:pt x="54" y="13"/>
                  </a:lnTo>
                  <a:lnTo>
                    <a:pt x="54" y="13"/>
                  </a:lnTo>
                  <a:lnTo>
                    <a:pt x="46" y="15"/>
                  </a:lnTo>
                  <a:lnTo>
                    <a:pt x="40" y="17"/>
                  </a:lnTo>
                  <a:lnTo>
                    <a:pt x="33" y="21"/>
                  </a:lnTo>
                  <a:lnTo>
                    <a:pt x="27" y="24"/>
                  </a:lnTo>
                  <a:lnTo>
                    <a:pt x="23" y="30"/>
                  </a:lnTo>
                  <a:lnTo>
                    <a:pt x="20" y="38"/>
                  </a:lnTo>
                  <a:lnTo>
                    <a:pt x="17" y="45"/>
                  </a:lnTo>
                  <a:lnTo>
                    <a:pt x="17" y="55"/>
                  </a:lnTo>
                  <a:lnTo>
                    <a:pt x="17" y="85"/>
                  </a:lnTo>
                  <a:lnTo>
                    <a:pt x="17" y="85"/>
                  </a:lnTo>
                  <a:lnTo>
                    <a:pt x="16" y="87"/>
                  </a:lnTo>
                  <a:lnTo>
                    <a:pt x="14" y="90"/>
                  </a:lnTo>
                  <a:lnTo>
                    <a:pt x="11" y="91"/>
                  </a:lnTo>
                  <a:lnTo>
                    <a:pt x="9" y="92"/>
                  </a:lnTo>
                  <a:lnTo>
                    <a:pt x="9" y="92"/>
                  </a:lnTo>
                  <a:lnTo>
                    <a:pt x="6" y="91"/>
                  </a:lnTo>
                  <a:lnTo>
                    <a:pt x="3" y="90"/>
                  </a:lnTo>
                  <a:lnTo>
                    <a:pt x="2" y="87"/>
                  </a:lnTo>
                  <a:lnTo>
                    <a:pt x="0" y="85"/>
                  </a:lnTo>
                  <a:lnTo>
                    <a:pt x="0" y="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12"/>
            <p:cNvSpPr>
              <a:spLocks/>
            </p:cNvSpPr>
            <p:nvPr/>
          </p:nvSpPr>
          <p:spPr bwMode="auto">
            <a:xfrm>
              <a:off x="4349" y="1844"/>
              <a:ext cx="45" cy="129"/>
            </a:xfrm>
            <a:custGeom>
              <a:avLst/>
              <a:gdLst>
                <a:gd name="T0" fmla="*/ 0 w 89"/>
                <a:gd name="T1" fmla="*/ 7 h 129"/>
                <a:gd name="T2" fmla="*/ 0 w 89"/>
                <a:gd name="T3" fmla="*/ 7 h 129"/>
                <a:gd name="T4" fmla="*/ 1 w 89"/>
                <a:gd name="T5" fmla="*/ 4 h 129"/>
                <a:gd name="T6" fmla="*/ 3 w 89"/>
                <a:gd name="T7" fmla="*/ 2 h 129"/>
                <a:gd name="T8" fmla="*/ 5 w 89"/>
                <a:gd name="T9" fmla="*/ 1 h 129"/>
                <a:gd name="T10" fmla="*/ 8 w 89"/>
                <a:gd name="T11" fmla="*/ 0 h 129"/>
                <a:gd name="T12" fmla="*/ 8 w 89"/>
                <a:gd name="T13" fmla="*/ 0 h 129"/>
                <a:gd name="T14" fmla="*/ 11 w 89"/>
                <a:gd name="T15" fmla="*/ 1 h 129"/>
                <a:gd name="T16" fmla="*/ 14 w 89"/>
                <a:gd name="T17" fmla="*/ 2 h 129"/>
                <a:gd name="T18" fmla="*/ 15 w 89"/>
                <a:gd name="T19" fmla="*/ 4 h 129"/>
                <a:gd name="T20" fmla="*/ 15 w 89"/>
                <a:gd name="T21" fmla="*/ 7 h 129"/>
                <a:gd name="T22" fmla="*/ 15 w 89"/>
                <a:gd name="T23" fmla="*/ 89 h 129"/>
                <a:gd name="T24" fmla="*/ 74 w 89"/>
                <a:gd name="T25" fmla="*/ 40 h 129"/>
                <a:gd name="T26" fmla="*/ 74 w 89"/>
                <a:gd name="T27" fmla="*/ 40 h 129"/>
                <a:gd name="T28" fmla="*/ 77 w 89"/>
                <a:gd name="T29" fmla="*/ 37 h 129"/>
                <a:gd name="T30" fmla="*/ 80 w 89"/>
                <a:gd name="T31" fmla="*/ 37 h 129"/>
                <a:gd name="T32" fmla="*/ 80 w 89"/>
                <a:gd name="T33" fmla="*/ 37 h 129"/>
                <a:gd name="T34" fmla="*/ 82 w 89"/>
                <a:gd name="T35" fmla="*/ 37 h 129"/>
                <a:gd name="T36" fmla="*/ 85 w 89"/>
                <a:gd name="T37" fmla="*/ 38 h 129"/>
                <a:gd name="T38" fmla="*/ 87 w 89"/>
                <a:gd name="T39" fmla="*/ 41 h 129"/>
                <a:gd name="T40" fmla="*/ 87 w 89"/>
                <a:gd name="T41" fmla="*/ 43 h 129"/>
                <a:gd name="T42" fmla="*/ 87 w 89"/>
                <a:gd name="T43" fmla="*/ 43 h 129"/>
                <a:gd name="T44" fmla="*/ 87 w 89"/>
                <a:gd name="T45" fmla="*/ 46 h 129"/>
                <a:gd name="T46" fmla="*/ 84 w 89"/>
                <a:gd name="T47" fmla="*/ 48 h 129"/>
                <a:gd name="T48" fmla="*/ 50 w 89"/>
                <a:gd name="T49" fmla="*/ 77 h 129"/>
                <a:gd name="T50" fmla="*/ 87 w 89"/>
                <a:gd name="T51" fmla="*/ 118 h 129"/>
                <a:gd name="T52" fmla="*/ 87 w 89"/>
                <a:gd name="T53" fmla="*/ 118 h 129"/>
                <a:gd name="T54" fmla="*/ 88 w 89"/>
                <a:gd name="T55" fmla="*/ 121 h 129"/>
                <a:gd name="T56" fmla="*/ 89 w 89"/>
                <a:gd name="T57" fmla="*/ 123 h 129"/>
                <a:gd name="T58" fmla="*/ 89 w 89"/>
                <a:gd name="T59" fmla="*/ 123 h 129"/>
                <a:gd name="T60" fmla="*/ 88 w 89"/>
                <a:gd name="T61" fmla="*/ 126 h 129"/>
                <a:gd name="T62" fmla="*/ 87 w 89"/>
                <a:gd name="T63" fmla="*/ 127 h 129"/>
                <a:gd name="T64" fmla="*/ 85 w 89"/>
                <a:gd name="T65" fmla="*/ 128 h 129"/>
                <a:gd name="T66" fmla="*/ 81 w 89"/>
                <a:gd name="T67" fmla="*/ 129 h 129"/>
                <a:gd name="T68" fmla="*/ 81 w 89"/>
                <a:gd name="T69" fmla="*/ 129 h 129"/>
                <a:gd name="T70" fmla="*/ 78 w 89"/>
                <a:gd name="T71" fmla="*/ 128 h 129"/>
                <a:gd name="T72" fmla="*/ 75 w 89"/>
                <a:gd name="T73" fmla="*/ 126 h 129"/>
                <a:gd name="T74" fmla="*/ 38 w 89"/>
                <a:gd name="T75" fmla="*/ 87 h 129"/>
                <a:gd name="T76" fmla="*/ 15 w 89"/>
                <a:gd name="T77" fmla="*/ 105 h 129"/>
                <a:gd name="T78" fmla="*/ 15 w 89"/>
                <a:gd name="T79" fmla="*/ 122 h 129"/>
                <a:gd name="T80" fmla="*/ 15 w 89"/>
                <a:gd name="T81" fmla="*/ 122 h 129"/>
                <a:gd name="T82" fmla="*/ 15 w 89"/>
                <a:gd name="T83" fmla="*/ 124 h 129"/>
                <a:gd name="T84" fmla="*/ 14 w 89"/>
                <a:gd name="T85" fmla="*/ 127 h 129"/>
                <a:gd name="T86" fmla="*/ 11 w 89"/>
                <a:gd name="T87" fmla="*/ 128 h 129"/>
                <a:gd name="T88" fmla="*/ 8 w 89"/>
                <a:gd name="T89" fmla="*/ 129 h 129"/>
                <a:gd name="T90" fmla="*/ 8 w 89"/>
                <a:gd name="T91" fmla="*/ 129 h 129"/>
                <a:gd name="T92" fmla="*/ 5 w 89"/>
                <a:gd name="T93" fmla="*/ 128 h 129"/>
                <a:gd name="T94" fmla="*/ 3 w 89"/>
                <a:gd name="T95" fmla="*/ 127 h 129"/>
                <a:gd name="T96" fmla="*/ 1 w 89"/>
                <a:gd name="T97" fmla="*/ 124 h 129"/>
                <a:gd name="T98" fmla="*/ 0 w 89"/>
                <a:gd name="T99" fmla="*/ 122 h 129"/>
                <a:gd name="T100" fmla="*/ 0 w 89"/>
                <a:gd name="T101"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129">
                  <a:moveTo>
                    <a:pt x="0" y="7"/>
                  </a:moveTo>
                  <a:lnTo>
                    <a:pt x="0" y="7"/>
                  </a:lnTo>
                  <a:lnTo>
                    <a:pt x="1" y="4"/>
                  </a:lnTo>
                  <a:lnTo>
                    <a:pt x="3" y="2"/>
                  </a:lnTo>
                  <a:lnTo>
                    <a:pt x="5" y="1"/>
                  </a:lnTo>
                  <a:lnTo>
                    <a:pt x="8" y="0"/>
                  </a:lnTo>
                  <a:lnTo>
                    <a:pt x="8" y="0"/>
                  </a:lnTo>
                  <a:lnTo>
                    <a:pt x="11" y="1"/>
                  </a:lnTo>
                  <a:lnTo>
                    <a:pt x="14" y="2"/>
                  </a:lnTo>
                  <a:lnTo>
                    <a:pt x="15" y="4"/>
                  </a:lnTo>
                  <a:lnTo>
                    <a:pt x="15" y="7"/>
                  </a:lnTo>
                  <a:lnTo>
                    <a:pt x="15" y="89"/>
                  </a:lnTo>
                  <a:lnTo>
                    <a:pt x="74" y="40"/>
                  </a:lnTo>
                  <a:lnTo>
                    <a:pt x="74" y="40"/>
                  </a:lnTo>
                  <a:lnTo>
                    <a:pt x="77" y="37"/>
                  </a:lnTo>
                  <a:lnTo>
                    <a:pt x="80" y="37"/>
                  </a:lnTo>
                  <a:lnTo>
                    <a:pt x="80" y="37"/>
                  </a:lnTo>
                  <a:lnTo>
                    <a:pt x="82" y="37"/>
                  </a:lnTo>
                  <a:lnTo>
                    <a:pt x="85" y="38"/>
                  </a:lnTo>
                  <a:lnTo>
                    <a:pt x="87" y="41"/>
                  </a:lnTo>
                  <a:lnTo>
                    <a:pt x="87" y="43"/>
                  </a:lnTo>
                  <a:lnTo>
                    <a:pt x="87" y="43"/>
                  </a:lnTo>
                  <a:lnTo>
                    <a:pt x="87" y="46"/>
                  </a:lnTo>
                  <a:lnTo>
                    <a:pt x="84" y="48"/>
                  </a:lnTo>
                  <a:lnTo>
                    <a:pt x="50" y="77"/>
                  </a:lnTo>
                  <a:lnTo>
                    <a:pt x="87" y="118"/>
                  </a:lnTo>
                  <a:lnTo>
                    <a:pt x="87" y="118"/>
                  </a:lnTo>
                  <a:lnTo>
                    <a:pt x="88" y="121"/>
                  </a:lnTo>
                  <a:lnTo>
                    <a:pt x="89" y="123"/>
                  </a:lnTo>
                  <a:lnTo>
                    <a:pt x="89" y="123"/>
                  </a:lnTo>
                  <a:lnTo>
                    <a:pt x="88" y="126"/>
                  </a:lnTo>
                  <a:lnTo>
                    <a:pt x="87" y="127"/>
                  </a:lnTo>
                  <a:lnTo>
                    <a:pt x="85" y="128"/>
                  </a:lnTo>
                  <a:lnTo>
                    <a:pt x="81" y="129"/>
                  </a:lnTo>
                  <a:lnTo>
                    <a:pt x="81" y="129"/>
                  </a:lnTo>
                  <a:lnTo>
                    <a:pt x="78" y="128"/>
                  </a:lnTo>
                  <a:lnTo>
                    <a:pt x="75" y="126"/>
                  </a:lnTo>
                  <a:lnTo>
                    <a:pt x="38" y="87"/>
                  </a:lnTo>
                  <a:lnTo>
                    <a:pt x="15" y="105"/>
                  </a:lnTo>
                  <a:lnTo>
                    <a:pt x="15" y="122"/>
                  </a:lnTo>
                  <a:lnTo>
                    <a:pt x="15" y="122"/>
                  </a:lnTo>
                  <a:lnTo>
                    <a:pt x="15" y="124"/>
                  </a:lnTo>
                  <a:lnTo>
                    <a:pt x="14" y="127"/>
                  </a:lnTo>
                  <a:lnTo>
                    <a:pt x="11" y="128"/>
                  </a:lnTo>
                  <a:lnTo>
                    <a:pt x="8" y="129"/>
                  </a:lnTo>
                  <a:lnTo>
                    <a:pt x="8" y="129"/>
                  </a:lnTo>
                  <a:lnTo>
                    <a:pt x="5" y="128"/>
                  </a:lnTo>
                  <a:lnTo>
                    <a:pt x="3" y="127"/>
                  </a:lnTo>
                  <a:lnTo>
                    <a:pt x="1" y="124"/>
                  </a:lnTo>
                  <a:lnTo>
                    <a:pt x="0" y="122"/>
                  </a:lnTo>
                  <a:lnTo>
                    <a:pt x="0" y="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313"/>
            <p:cNvSpPr>
              <a:spLocks/>
            </p:cNvSpPr>
            <p:nvPr/>
          </p:nvSpPr>
          <p:spPr bwMode="auto">
            <a:xfrm>
              <a:off x="4403" y="1844"/>
              <a:ext cx="33" cy="129"/>
            </a:xfrm>
            <a:custGeom>
              <a:avLst/>
              <a:gdLst>
                <a:gd name="T0" fmla="*/ 7 w 66"/>
                <a:gd name="T1" fmla="*/ 49 h 129"/>
                <a:gd name="T2" fmla="*/ 4 w 66"/>
                <a:gd name="T3" fmla="*/ 49 h 129"/>
                <a:gd name="T4" fmla="*/ 0 w 66"/>
                <a:gd name="T5" fmla="*/ 46 h 129"/>
                <a:gd name="T6" fmla="*/ 0 w 66"/>
                <a:gd name="T7" fmla="*/ 43 h 129"/>
                <a:gd name="T8" fmla="*/ 1 w 66"/>
                <a:gd name="T9" fmla="*/ 40 h 129"/>
                <a:gd name="T10" fmla="*/ 7 w 66"/>
                <a:gd name="T11" fmla="*/ 38 h 129"/>
                <a:gd name="T12" fmla="*/ 16 w 66"/>
                <a:gd name="T13" fmla="*/ 30 h 129"/>
                <a:gd name="T14" fmla="*/ 16 w 66"/>
                <a:gd name="T15" fmla="*/ 23 h 129"/>
                <a:gd name="T16" fmla="*/ 20 w 66"/>
                <a:gd name="T17" fmla="*/ 12 h 129"/>
                <a:gd name="T18" fmla="*/ 24 w 66"/>
                <a:gd name="T19" fmla="*/ 7 h 129"/>
                <a:gd name="T20" fmla="*/ 34 w 66"/>
                <a:gd name="T21" fmla="*/ 2 h 129"/>
                <a:gd name="T22" fmla="*/ 47 w 66"/>
                <a:gd name="T23" fmla="*/ 0 h 129"/>
                <a:gd name="T24" fmla="*/ 60 w 66"/>
                <a:gd name="T25" fmla="*/ 1 h 129"/>
                <a:gd name="T26" fmla="*/ 64 w 66"/>
                <a:gd name="T27" fmla="*/ 3 h 129"/>
                <a:gd name="T28" fmla="*/ 66 w 66"/>
                <a:gd name="T29" fmla="*/ 7 h 129"/>
                <a:gd name="T30" fmla="*/ 64 w 66"/>
                <a:gd name="T31" fmla="*/ 9 h 129"/>
                <a:gd name="T32" fmla="*/ 61 w 66"/>
                <a:gd name="T33" fmla="*/ 12 h 129"/>
                <a:gd name="T34" fmla="*/ 58 w 66"/>
                <a:gd name="T35" fmla="*/ 13 h 129"/>
                <a:gd name="T36" fmla="*/ 48 w 66"/>
                <a:gd name="T37" fmla="*/ 12 h 129"/>
                <a:gd name="T38" fmla="*/ 38 w 66"/>
                <a:gd name="T39" fmla="*/ 14 h 129"/>
                <a:gd name="T40" fmla="*/ 31 w 66"/>
                <a:gd name="T41" fmla="*/ 23 h 129"/>
                <a:gd name="T42" fmla="*/ 31 w 66"/>
                <a:gd name="T43" fmla="*/ 38 h 129"/>
                <a:gd name="T44" fmla="*/ 58 w 66"/>
                <a:gd name="T45" fmla="*/ 38 h 129"/>
                <a:gd name="T46" fmla="*/ 63 w 66"/>
                <a:gd name="T47" fmla="*/ 40 h 129"/>
                <a:gd name="T48" fmla="*/ 66 w 66"/>
                <a:gd name="T49" fmla="*/ 44 h 129"/>
                <a:gd name="T50" fmla="*/ 64 w 66"/>
                <a:gd name="T51" fmla="*/ 46 h 129"/>
                <a:gd name="T52" fmla="*/ 61 w 66"/>
                <a:gd name="T53" fmla="*/ 49 h 129"/>
                <a:gd name="T54" fmla="*/ 31 w 66"/>
                <a:gd name="T55" fmla="*/ 49 h 129"/>
                <a:gd name="T56" fmla="*/ 31 w 66"/>
                <a:gd name="T57" fmla="*/ 122 h 129"/>
                <a:gd name="T58" fmla="*/ 28 w 66"/>
                <a:gd name="T59" fmla="*/ 127 h 129"/>
                <a:gd name="T60" fmla="*/ 23 w 66"/>
                <a:gd name="T61" fmla="*/ 129 h 129"/>
                <a:gd name="T62" fmla="*/ 20 w 66"/>
                <a:gd name="T63" fmla="*/ 128 h 129"/>
                <a:gd name="T64" fmla="*/ 16 w 66"/>
                <a:gd name="T65" fmla="*/ 124 h 129"/>
                <a:gd name="T66" fmla="*/ 16 w 66"/>
                <a:gd name="T67" fmla="*/ 4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29">
                  <a:moveTo>
                    <a:pt x="16" y="49"/>
                  </a:moveTo>
                  <a:lnTo>
                    <a:pt x="7" y="49"/>
                  </a:lnTo>
                  <a:lnTo>
                    <a:pt x="7" y="49"/>
                  </a:lnTo>
                  <a:lnTo>
                    <a:pt x="4" y="49"/>
                  </a:lnTo>
                  <a:lnTo>
                    <a:pt x="1" y="48"/>
                  </a:lnTo>
                  <a:lnTo>
                    <a:pt x="0" y="46"/>
                  </a:lnTo>
                  <a:lnTo>
                    <a:pt x="0" y="43"/>
                  </a:lnTo>
                  <a:lnTo>
                    <a:pt x="0" y="43"/>
                  </a:lnTo>
                  <a:lnTo>
                    <a:pt x="0" y="42"/>
                  </a:lnTo>
                  <a:lnTo>
                    <a:pt x="1" y="40"/>
                  </a:lnTo>
                  <a:lnTo>
                    <a:pt x="4" y="38"/>
                  </a:lnTo>
                  <a:lnTo>
                    <a:pt x="7" y="38"/>
                  </a:lnTo>
                  <a:lnTo>
                    <a:pt x="16" y="38"/>
                  </a:lnTo>
                  <a:lnTo>
                    <a:pt x="16" y="30"/>
                  </a:lnTo>
                  <a:lnTo>
                    <a:pt x="16" y="30"/>
                  </a:lnTo>
                  <a:lnTo>
                    <a:pt x="16" y="23"/>
                  </a:lnTo>
                  <a:lnTo>
                    <a:pt x="17" y="17"/>
                  </a:lnTo>
                  <a:lnTo>
                    <a:pt x="20" y="12"/>
                  </a:lnTo>
                  <a:lnTo>
                    <a:pt x="24" y="7"/>
                  </a:lnTo>
                  <a:lnTo>
                    <a:pt x="24" y="7"/>
                  </a:lnTo>
                  <a:lnTo>
                    <a:pt x="28" y="4"/>
                  </a:lnTo>
                  <a:lnTo>
                    <a:pt x="34" y="2"/>
                  </a:lnTo>
                  <a:lnTo>
                    <a:pt x="40" y="1"/>
                  </a:lnTo>
                  <a:lnTo>
                    <a:pt x="47" y="0"/>
                  </a:lnTo>
                  <a:lnTo>
                    <a:pt x="47" y="0"/>
                  </a:lnTo>
                  <a:lnTo>
                    <a:pt x="60" y="1"/>
                  </a:lnTo>
                  <a:lnTo>
                    <a:pt x="60" y="1"/>
                  </a:lnTo>
                  <a:lnTo>
                    <a:pt x="64" y="3"/>
                  </a:lnTo>
                  <a:lnTo>
                    <a:pt x="66" y="4"/>
                  </a:lnTo>
                  <a:lnTo>
                    <a:pt x="66" y="7"/>
                  </a:lnTo>
                  <a:lnTo>
                    <a:pt x="66" y="7"/>
                  </a:lnTo>
                  <a:lnTo>
                    <a:pt x="64" y="9"/>
                  </a:lnTo>
                  <a:lnTo>
                    <a:pt x="63" y="10"/>
                  </a:lnTo>
                  <a:lnTo>
                    <a:pt x="61" y="12"/>
                  </a:lnTo>
                  <a:lnTo>
                    <a:pt x="58" y="13"/>
                  </a:lnTo>
                  <a:lnTo>
                    <a:pt x="58" y="13"/>
                  </a:lnTo>
                  <a:lnTo>
                    <a:pt x="48" y="12"/>
                  </a:lnTo>
                  <a:lnTo>
                    <a:pt x="48" y="12"/>
                  </a:lnTo>
                  <a:lnTo>
                    <a:pt x="41" y="13"/>
                  </a:lnTo>
                  <a:lnTo>
                    <a:pt x="38" y="14"/>
                  </a:lnTo>
                  <a:lnTo>
                    <a:pt x="36" y="17"/>
                  </a:lnTo>
                  <a:lnTo>
                    <a:pt x="31" y="23"/>
                  </a:lnTo>
                  <a:lnTo>
                    <a:pt x="31" y="31"/>
                  </a:lnTo>
                  <a:lnTo>
                    <a:pt x="31" y="38"/>
                  </a:lnTo>
                  <a:lnTo>
                    <a:pt x="58" y="38"/>
                  </a:lnTo>
                  <a:lnTo>
                    <a:pt x="58" y="38"/>
                  </a:lnTo>
                  <a:lnTo>
                    <a:pt x="61" y="38"/>
                  </a:lnTo>
                  <a:lnTo>
                    <a:pt x="63" y="40"/>
                  </a:lnTo>
                  <a:lnTo>
                    <a:pt x="64" y="42"/>
                  </a:lnTo>
                  <a:lnTo>
                    <a:pt x="66" y="44"/>
                  </a:lnTo>
                  <a:lnTo>
                    <a:pt x="66" y="44"/>
                  </a:lnTo>
                  <a:lnTo>
                    <a:pt x="64" y="46"/>
                  </a:lnTo>
                  <a:lnTo>
                    <a:pt x="63" y="48"/>
                  </a:lnTo>
                  <a:lnTo>
                    <a:pt x="61" y="49"/>
                  </a:lnTo>
                  <a:lnTo>
                    <a:pt x="58" y="49"/>
                  </a:lnTo>
                  <a:lnTo>
                    <a:pt x="31" y="49"/>
                  </a:lnTo>
                  <a:lnTo>
                    <a:pt x="31" y="122"/>
                  </a:lnTo>
                  <a:lnTo>
                    <a:pt x="31" y="122"/>
                  </a:lnTo>
                  <a:lnTo>
                    <a:pt x="30" y="124"/>
                  </a:lnTo>
                  <a:lnTo>
                    <a:pt x="28" y="127"/>
                  </a:lnTo>
                  <a:lnTo>
                    <a:pt x="26" y="128"/>
                  </a:lnTo>
                  <a:lnTo>
                    <a:pt x="23" y="129"/>
                  </a:lnTo>
                  <a:lnTo>
                    <a:pt x="23" y="129"/>
                  </a:lnTo>
                  <a:lnTo>
                    <a:pt x="20" y="128"/>
                  </a:lnTo>
                  <a:lnTo>
                    <a:pt x="17" y="127"/>
                  </a:lnTo>
                  <a:lnTo>
                    <a:pt x="16" y="124"/>
                  </a:lnTo>
                  <a:lnTo>
                    <a:pt x="16" y="122"/>
                  </a:lnTo>
                  <a:lnTo>
                    <a:pt x="16" y="49"/>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14"/>
            <p:cNvSpPr>
              <a:spLocks noEditPoints="1"/>
            </p:cNvSpPr>
            <p:nvPr/>
          </p:nvSpPr>
          <p:spPr bwMode="auto">
            <a:xfrm>
              <a:off x="4441" y="1880"/>
              <a:ext cx="55" cy="94"/>
            </a:xfrm>
            <a:custGeom>
              <a:avLst/>
              <a:gdLst>
                <a:gd name="T0" fmla="*/ 0 w 110"/>
                <a:gd name="T1" fmla="*/ 47 h 94"/>
                <a:gd name="T2" fmla="*/ 0 w 110"/>
                <a:gd name="T3" fmla="*/ 37 h 94"/>
                <a:gd name="T4" fmla="*/ 8 w 110"/>
                <a:gd name="T5" fmla="*/ 21 h 94"/>
                <a:gd name="T6" fmla="*/ 23 w 110"/>
                <a:gd name="T7" fmla="*/ 8 h 94"/>
                <a:gd name="T8" fmla="*/ 43 w 110"/>
                <a:gd name="T9" fmla="*/ 1 h 94"/>
                <a:gd name="T10" fmla="*/ 55 w 110"/>
                <a:gd name="T11" fmla="*/ 0 h 94"/>
                <a:gd name="T12" fmla="*/ 77 w 110"/>
                <a:gd name="T13" fmla="*/ 4 h 94"/>
                <a:gd name="T14" fmla="*/ 94 w 110"/>
                <a:gd name="T15" fmla="*/ 13 h 94"/>
                <a:gd name="T16" fmla="*/ 105 w 110"/>
                <a:gd name="T17" fmla="*/ 29 h 94"/>
                <a:gd name="T18" fmla="*/ 110 w 110"/>
                <a:gd name="T19" fmla="*/ 47 h 94"/>
                <a:gd name="T20" fmla="*/ 110 w 110"/>
                <a:gd name="T21" fmla="*/ 47 h 94"/>
                <a:gd name="T22" fmla="*/ 105 w 110"/>
                <a:gd name="T23" fmla="*/ 65 h 94"/>
                <a:gd name="T24" fmla="*/ 94 w 110"/>
                <a:gd name="T25" fmla="*/ 80 h 94"/>
                <a:gd name="T26" fmla="*/ 77 w 110"/>
                <a:gd name="T27" fmla="*/ 91 h 94"/>
                <a:gd name="T28" fmla="*/ 54 w 110"/>
                <a:gd name="T29" fmla="*/ 94 h 94"/>
                <a:gd name="T30" fmla="*/ 43 w 110"/>
                <a:gd name="T31" fmla="*/ 93 h 94"/>
                <a:gd name="T32" fmla="*/ 23 w 110"/>
                <a:gd name="T33" fmla="*/ 86 h 94"/>
                <a:gd name="T34" fmla="*/ 8 w 110"/>
                <a:gd name="T35" fmla="*/ 74 h 94"/>
                <a:gd name="T36" fmla="*/ 0 w 110"/>
                <a:gd name="T37" fmla="*/ 57 h 94"/>
                <a:gd name="T38" fmla="*/ 0 w 110"/>
                <a:gd name="T39" fmla="*/ 47 h 94"/>
                <a:gd name="T40" fmla="*/ 94 w 110"/>
                <a:gd name="T41" fmla="*/ 47 h 94"/>
                <a:gd name="T42" fmla="*/ 93 w 110"/>
                <a:gd name="T43" fmla="*/ 40 h 94"/>
                <a:gd name="T44" fmla="*/ 87 w 110"/>
                <a:gd name="T45" fmla="*/ 28 h 94"/>
                <a:gd name="T46" fmla="*/ 77 w 110"/>
                <a:gd name="T47" fmla="*/ 18 h 94"/>
                <a:gd name="T48" fmla="*/ 63 w 110"/>
                <a:gd name="T49" fmla="*/ 12 h 94"/>
                <a:gd name="T50" fmla="*/ 54 w 110"/>
                <a:gd name="T51" fmla="*/ 12 h 94"/>
                <a:gd name="T52" fmla="*/ 38 w 110"/>
                <a:gd name="T53" fmla="*/ 14 h 94"/>
                <a:gd name="T54" fmla="*/ 27 w 110"/>
                <a:gd name="T55" fmla="*/ 22 h 94"/>
                <a:gd name="T56" fmla="*/ 18 w 110"/>
                <a:gd name="T57" fmla="*/ 33 h 94"/>
                <a:gd name="T58" fmla="*/ 16 w 110"/>
                <a:gd name="T59" fmla="*/ 47 h 94"/>
                <a:gd name="T60" fmla="*/ 16 w 110"/>
                <a:gd name="T61" fmla="*/ 47 h 94"/>
                <a:gd name="T62" fmla="*/ 18 w 110"/>
                <a:gd name="T63" fmla="*/ 61 h 94"/>
                <a:gd name="T64" fmla="*/ 27 w 110"/>
                <a:gd name="T65" fmla="*/ 71 h 94"/>
                <a:gd name="T66" fmla="*/ 40 w 110"/>
                <a:gd name="T67" fmla="*/ 79 h 94"/>
                <a:gd name="T68" fmla="*/ 55 w 110"/>
                <a:gd name="T69" fmla="*/ 82 h 94"/>
                <a:gd name="T70" fmla="*/ 63 w 110"/>
                <a:gd name="T71" fmla="*/ 81 h 94"/>
                <a:gd name="T72" fmla="*/ 77 w 110"/>
                <a:gd name="T73" fmla="*/ 76 h 94"/>
                <a:gd name="T74" fmla="*/ 88 w 110"/>
                <a:gd name="T75" fmla="*/ 67 h 94"/>
                <a:gd name="T76" fmla="*/ 93 w 110"/>
                <a:gd name="T77" fmla="*/ 54 h 94"/>
                <a:gd name="T78" fmla="*/ 94 w 110"/>
                <a:gd name="T79"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4">
                  <a:moveTo>
                    <a:pt x="0" y="47"/>
                  </a:moveTo>
                  <a:lnTo>
                    <a:pt x="0" y="47"/>
                  </a:lnTo>
                  <a:lnTo>
                    <a:pt x="0" y="47"/>
                  </a:lnTo>
                  <a:lnTo>
                    <a:pt x="0" y="37"/>
                  </a:lnTo>
                  <a:lnTo>
                    <a:pt x="4" y="29"/>
                  </a:lnTo>
                  <a:lnTo>
                    <a:pt x="8" y="21"/>
                  </a:lnTo>
                  <a:lnTo>
                    <a:pt x="16" y="14"/>
                  </a:lnTo>
                  <a:lnTo>
                    <a:pt x="23" y="8"/>
                  </a:lnTo>
                  <a:lnTo>
                    <a:pt x="33" y="4"/>
                  </a:lnTo>
                  <a:lnTo>
                    <a:pt x="43" y="1"/>
                  </a:lnTo>
                  <a:lnTo>
                    <a:pt x="55" y="0"/>
                  </a:lnTo>
                  <a:lnTo>
                    <a:pt x="55" y="0"/>
                  </a:lnTo>
                  <a:lnTo>
                    <a:pt x="67" y="1"/>
                  </a:lnTo>
                  <a:lnTo>
                    <a:pt x="77" y="4"/>
                  </a:lnTo>
                  <a:lnTo>
                    <a:pt x="87" y="8"/>
                  </a:lnTo>
                  <a:lnTo>
                    <a:pt x="94" y="13"/>
                  </a:lnTo>
                  <a:lnTo>
                    <a:pt x="101" y="21"/>
                  </a:lnTo>
                  <a:lnTo>
                    <a:pt x="105" y="29"/>
                  </a:lnTo>
                  <a:lnTo>
                    <a:pt x="110" y="37"/>
                  </a:lnTo>
                  <a:lnTo>
                    <a:pt x="110" y="47"/>
                  </a:lnTo>
                  <a:lnTo>
                    <a:pt x="110" y="47"/>
                  </a:lnTo>
                  <a:lnTo>
                    <a:pt x="110" y="47"/>
                  </a:lnTo>
                  <a:lnTo>
                    <a:pt x="110" y="57"/>
                  </a:lnTo>
                  <a:lnTo>
                    <a:pt x="105" y="65"/>
                  </a:lnTo>
                  <a:lnTo>
                    <a:pt x="101" y="73"/>
                  </a:lnTo>
                  <a:lnTo>
                    <a:pt x="94" y="80"/>
                  </a:lnTo>
                  <a:lnTo>
                    <a:pt x="87" y="86"/>
                  </a:lnTo>
                  <a:lnTo>
                    <a:pt x="77" y="91"/>
                  </a:lnTo>
                  <a:lnTo>
                    <a:pt x="65" y="93"/>
                  </a:lnTo>
                  <a:lnTo>
                    <a:pt x="54" y="94"/>
                  </a:lnTo>
                  <a:lnTo>
                    <a:pt x="54" y="94"/>
                  </a:lnTo>
                  <a:lnTo>
                    <a:pt x="43" y="93"/>
                  </a:lnTo>
                  <a:lnTo>
                    <a:pt x="33" y="91"/>
                  </a:lnTo>
                  <a:lnTo>
                    <a:pt x="23" y="86"/>
                  </a:lnTo>
                  <a:lnTo>
                    <a:pt x="16" y="80"/>
                  </a:lnTo>
                  <a:lnTo>
                    <a:pt x="8" y="74"/>
                  </a:lnTo>
                  <a:lnTo>
                    <a:pt x="4" y="65"/>
                  </a:lnTo>
                  <a:lnTo>
                    <a:pt x="0" y="57"/>
                  </a:lnTo>
                  <a:lnTo>
                    <a:pt x="0" y="47"/>
                  </a:lnTo>
                  <a:lnTo>
                    <a:pt x="0" y="47"/>
                  </a:lnTo>
                  <a:close/>
                  <a:moveTo>
                    <a:pt x="94" y="47"/>
                  </a:moveTo>
                  <a:lnTo>
                    <a:pt x="94" y="47"/>
                  </a:lnTo>
                  <a:lnTo>
                    <a:pt x="94" y="47"/>
                  </a:lnTo>
                  <a:lnTo>
                    <a:pt x="93" y="40"/>
                  </a:lnTo>
                  <a:lnTo>
                    <a:pt x="91" y="34"/>
                  </a:lnTo>
                  <a:lnTo>
                    <a:pt x="87" y="28"/>
                  </a:lnTo>
                  <a:lnTo>
                    <a:pt x="83" y="22"/>
                  </a:lnTo>
                  <a:lnTo>
                    <a:pt x="77" y="18"/>
                  </a:lnTo>
                  <a:lnTo>
                    <a:pt x="70" y="14"/>
                  </a:lnTo>
                  <a:lnTo>
                    <a:pt x="63" y="12"/>
                  </a:lnTo>
                  <a:lnTo>
                    <a:pt x="54" y="12"/>
                  </a:lnTo>
                  <a:lnTo>
                    <a:pt x="54" y="12"/>
                  </a:lnTo>
                  <a:lnTo>
                    <a:pt x="47" y="12"/>
                  </a:lnTo>
                  <a:lnTo>
                    <a:pt x="38" y="14"/>
                  </a:lnTo>
                  <a:lnTo>
                    <a:pt x="33" y="18"/>
                  </a:lnTo>
                  <a:lnTo>
                    <a:pt x="27" y="22"/>
                  </a:lnTo>
                  <a:lnTo>
                    <a:pt x="21" y="28"/>
                  </a:lnTo>
                  <a:lnTo>
                    <a:pt x="18" y="33"/>
                  </a:lnTo>
                  <a:lnTo>
                    <a:pt x="17" y="40"/>
                  </a:lnTo>
                  <a:lnTo>
                    <a:pt x="16" y="47"/>
                  </a:lnTo>
                  <a:lnTo>
                    <a:pt x="16" y="47"/>
                  </a:lnTo>
                  <a:lnTo>
                    <a:pt x="16" y="47"/>
                  </a:lnTo>
                  <a:lnTo>
                    <a:pt x="17" y="54"/>
                  </a:lnTo>
                  <a:lnTo>
                    <a:pt x="18" y="61"/>
                  </a:lnTo>
                  <a:lnTo>
                    <a:pt x="23" y="67"/>
                  </a:lnTo>
                  <a:lnTo>
                    <a:pt x="27" y="71"/>
                  </a:lnTo>
                  <a:lnTo>
                    <a:pt x="33" y="76"/>
                  </a:lnTo>
                  <a:lnTo>
                    <a:pt x="40" y="79"/>
                  </a:lnTo>
                  <a:lnTo>
                    <a:pt x="47" y="81"/>
                  </a:lnTo>
                  <a:lnTo>
                    <a:pt x="55" y="82"/>
                  </a:lnTo>
                  <a:lnTo>
                    <a:pt x="55" y="82"/>
                  </a:lnTo>
                  <a:lnTo>
                    <a:pt x="63" y="81"/>
                  </a:lnTo>
                  <a:lnTo>
                    <a:pt x="71" y="79"/>
                  </a:lnTo>
                  <a:lnTo>
                    <a:pt x="77" y="76"/>
                  </a:lnTo>
                  <a:lnTo>
                    <a:pt x="83" y="71"/>
                  </a:lnTo>
                  <a:lnTo>
                    <a:pt x="88" y="67"/>
                  </a:lnTo>
                  <a:lnTo>
                    <a:pt x="91" y="61"/>
                  </a:lnTo>
                  <a:lnTo>
                    <a:pt x="93" y="54"/>
                  </a:lnTo>
                  <a:lnTo>
                    <a:pt x="94" y="47"/>
                  </a:lnTo>
                  <a:lnTo>
                    <a:pt x="94"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315"/>
            <p:cNvSpPr>
              <a:spLocks/>
            </p:cNvSpPr>
            <p:nvPr/>
          </p:nvSpPr>
          <p:spPr bwMode="auto">
            <a:xfrm>
              <a:off x="4511" y="1881"/>
              <a:ext cx="30" cy="92"/>
            </a:xfrm>
            <a:custGeom>
              <a:avLst/>
              <a:gdLst>
                <a:gd name="T0" fmla="*/ 0 w 61"/>
                <a:gd name="T1" fmla="*/ 6 h 92"/>
                <a:gd name="T2" fmla="*/ 0 w 61"/>
                <a:gd name="T3" fmla="*/ 6 h 92"/>
                <a:gd name="T4" fmla="*/ 2 w 61"/>
                <a:gd name="T5" fmla="*/ 4 h 92"/>
                <a:gd name="T6" fmla="*/ 3 w 61"/>
                <a:gd name="T7" fmla="*/ 1 h 92"/>
                <a:gd name="T8" fmla="*/ 6 w 61"/>
                <a:gd name="T9" fmla="*/ 0 h 92"/>
                <a:gd name="T10" fmla="*/ 9 w 61"/>
                <a:gd name="T11" fmla="*/ 0 h 92"/>
                <a:gd name="T12" fmla="*/ 9 w 61"/>
                <a:gd name="T13" fmla="*/ 0 h 92"/>
                <a:gd name="T14" fmla="*/ 12 w 61"/>
                <a:gd name="T15" fmla="*/ 0 h 92"/>
                <a:gd name="T16" fmla="*/ 14 w 61"/>
                <a:gd name="T17" fmla="*/ 1 h 92"/>
                <a:gd name="T18" fmla="*/ 16 w 61"/>
                <a:gd name="T19" fmla="*/ 4 h 92"/>
                <a:gd name="T20" fmla="*/ 17 w 61"/>
                <a:gd name="T21" fmla="*/ 6 h 92"/>
                <a:gd name="T22" fmla="*/ 17 w 61"/>
                <a:gd name="T23" fmla="*/ 23 h 92"/>
                <a:gd name="T24" fmla="*/ 17 w 61"/>
                <a:gd name="T25" fmla="*/ 23 h 92"/>
                <a:gd name="T26" fmla="*/ 20 w 61"/>
                <a:gd name="T27" fmla="*/ 18 h 92"/>
                <a:gd name="T28" fmla="*/ 23 w 61"/>
                <a:gd name="T29" fmla="*/ 13 h 92"/>
                <a:gd name="T30" fmla="*/ 33 w 61"/>
                <a:gd name="T31" fmla="*/ 6 h 92"/>
                <a:gd name="T32" fmla="*/ 43 w 61"/>
                <a:gd name="T33" fmla="*/ 1 h 92"/>
                <a:gd name="T34" fmla="*/ 49 w 61"/>
                <a:gd name="T35" fmla="*/ 0 h 92"/>
                <a:gd name="T36" fmla="*/ 53 w 61"/>
                <a:gd name="T37" fmla="*/ 0 h 92"/>
                <a:gd name="T38" fmla="*/ 53 w 61"/>
                <a:gd name="T39" fmla="*/ 0 h 92"/>
                <a:gd name="T40" fmla="*/ 56 w 61"/>
                <a:gd name="T41" fmla="*/ 0 h 92"/>
                <a:gd name="T42" fmla="*/ 59 w 61"/>
                <a:gd name="T43" fmla="*/ 1 h 92"/>
                <a:gd name="T44" fmla="*/ 60 w 61"/>
                <a:gd name="T45" fmla="*/ 4 h 92"/>
                <a:gd name="T46" fmla="*/ 61 w 61"/>
                <a:gd name="T47" fmla="*/ 6 h 92"/>
                <a:gd name="T48" fmla="*/ 61 w 61"/>
                <a:gd name="T49" fmla="*/ 6 h 92"/>
                <a:gd name="T50" fmla="*/ 60 w 61"/>
                <a:gd name="T51" fmla="*/ 9 h 92"/>
                <a:gd name="T52" fmla="*/ 59 w 61"/>
                <a:gd name="T53" fmla="*/ 11 h 92"/>
                <a:gd name="T54" fmla="*/ 57 w 61"/>
                <a:gd name="T55" fmla="*/ 12 h 92"/>
                <a:gd name="T56" fmla="*/ 54 w 61"/>
                <a:gd name="T57" fmla="*/ 13 h 92"/>
                <a:gd name="T58" fmla="*/ 54 w 61"/>
                <a:gd name="T59" fmla="*/ 13 h 92"/>
                <a:gd name="T60" fmla="*/ 46 w 61"/>
                <a:gd name="T61" fmla="*/ 15 h 92"/>
                <a:gd name="T62" fmla="*/ 40 w 61"/>
                <a:gd name="T63" fmla="*/ 17 h 92"/>
                <a:gd name="T64" fmla="*/ 33 w 61"/>
                <a:gd name="T65" fmla="*/ 21 h 92"/>
                <a:gd name="T66" fmla="*/ 27 w 61"/>
                <a:gd name="T67" fmla="*/ 24 h 92"/>
                <a:gd name="T68" fmla="*/ 23 w 61"/>
                <a:gd name="T69" fmla="*/ 30 h 92"/>
                <a:gd name="T70" fmla="*/ 20 w 61"/>
                <a:gd name="T71" fmla="*/ 38 h 92"/>
                <a:gd name="T72" fmla="*/ 17 w 61"/>
                <a:gd name="T73" fmla="*/ 45 h 92"/>
                <a:gd name="T74" fmla="*/ 17 w 61"/>
                <a:gd name="T75" fmla="*/ 55 h 92"/>
                <a:gd name="T76" fmla="*/ 17 w 61"/>
                <a:gd name="T77" fmla="*/ 85 h 92"/>
                <a:gd name="T78" fmla="*/ 17 w 61"/>
                <a:gd name="T79" fmla="*/ 85 h 92"/>
                <a:gd name="T80" fmla="*/ 16 w 61"/>
                <a:gd name="T81" fmla="*/ 87 h 92"/>
                <a:gd name="T82" fmla="*/ 14 w 61"/>
                <a:gd name="T83" fmla="*/ 90 h 92"/>
                <a:gd name="T84" fmla="*/ 12 w 61"/>
                <a:gd name="T85" fmla="*/ 91 h 92"/>
                <a:gd name="T86" fmla="*/ 9 w 61"/>
                <a:gd name="T87" fmla="*/ 92 h 92"/>
                <a:gd name="T88" fmla="*/ 9 w 61"/>
                <a:gd name="T89" fmla="*/ 92 h 92"/>
                <a:gd name="T90" fmla="*/ 6 w 61"/>
                <a:gd name="T91" fmla="*/ 91 h 92"/>
                <a:gd name="T92" fmla="*/ 3 w 61"/>
                <a:gd name="T93" fmla="*/ 90 h 92"/>
                <a:gd name="T94" fmla="*/ 2 w 61"/>
                <a:gd name="T95" fmla="*/ 87 h 92"/>
                <a:gd name="T96" fmla="*/ 0 w 61"/>
                <a:gd name="T97" fmla="*/ 85 h 92"/>
                <a:gd name="T98" fmla="*/ 0 w 61"/>
                <a:gd name="T99"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92">
                  <a:moveTo>
                    <a:pt x="0" y="6"/>
                  </a:moveTo>
                  <a:lnTo>
                    <a:pt x="0" y="6"/>
                  </a:lnTo>
                  <a:lnTo>
                    <a:pt x="2" y="4"/>
                  </a:lnTo>
                  <a:lnTo>
                    <a:pt x="3" y="1"/>
                  </a:lnTo>
                  <a:lnTo>
                    <a:pt x="6" y="0"/>
                  </a:lnTo>
                  <a:lnTo>
                    <a:pt x="9" y="0"/>
                  </a:lnTo>
                  <a:lnTo>
                    <a:pt x="9" y="0"/>
                  </a:lnTo>
                  <a:lnTo>
                    <a:pt x="12" y="0"/>
                  </a:lnTo>
                  <a:lnTo>
                    <a:pt x="14" y="1"/>
                  </a:lnTo>
                  <a:lnTo>
                    <a:pt x="16" y="4"/>
                  </a:lnTo>
                  <a:lnTo>
                    <a:pt x="17" y="6"/>
                  </a:lnTo>
                  <a:lnTo>
                    <a:pt x="17" y="23"/>
                  </a:lnTo>
                  <a:lnTo>
                    <a:pt x="17" y="23"/>
                  </a:lnTo>
                  <a:lnTo>
                    <a:pt x="20" y="18"/>
                  </a:lnTo>
                  <a:lnTo>
                    <a:pt x="23" y="13"/>
                  </a:lnTo>
                  <a:lnTo>
                    <a:pt x="33" y="6"/>
                  </a:lnTo>
                  <a:lnTo>
                    <a:pt x="43" y="1"/>
                  </a:lnTo>
                  <a:lnTo>
                    <a:pt x="49" y="0"/>
                  </a:lnTo>
                  <a:lnTo>
                    <a:pt x="53" y="0"/>
                  </a:lnTo>
                  <a:lnTo>
                    <a:pt x="53" y="0"/>
                  </a:lnTo>
                  <a:lnTo>
                    <a:pt x="56" y="0"/>
                  </a:lnTo>
                  <a:lnTo>
                    <a:pt x="59" y="1"/>
                  </a:lnTo>
                  <a:lnTo>
                    <a:pt x="60" y="4"/>
                  </a:lnTo>
                  <a:lnTo>
                    <a:pt x="61" y="6"/>
                  </a:lnTo>
                  <a:lnTo>
                    <a:pt x="61" y="6"/>
                  </a:lnTo>
                  <a:lnTo>
                    <a:pt x="60" y="9"/>
                  </a:lnTo>
                  <a:lnTo>
                    <a:pt x="59" y="11"/>
                  </a:lnTo>
                  <a:lnTo>
                    <a:pt x="57" y="12"/>
                  </a:lnTo>
                  <a:lnTo>
                    <a:pt x="54" y="13"/>
                  </a:lnTo>
                  <a:lnTo>
                    <a:pt x="54" y="13"/>
                  </a:lnTo>
                  <a:lnTo>
                    <a:pt x="46" y="15"/>
                  </a:lnTo>
                  <a:lnTo>
                    <a:pt x="40" y="17"/>
                  </a:lnTo>
                  <a:lnTo>
                    <a:pt x="33" y="21"/>
                  </a:lnTo>
                  <a:lnTo>
                    <a:pt x="27" y="24"/>
                  </a:lnTo>
                  <a:lnTo>
                    <a:pt x="23" y="30"/>
                  </a:lnTo>
                  <a:lnTo>
                    <a:pt x="20" y="38"/>
                  </a:lnTo>
                  <a:lnTo>
                    <a:pt x="17" y="45"/>
                  </a:lnTo>
                  <a:lnTo>
                    <a:pt x="17" y="55"/>
                  </a:lnTo>
                  <a:lnTo>
                    <a:pt x="17" y="85"/>
                  </a:lnTo>
                  <a:lnTo>
                    <a:pt x="17" y="85"/>
                  </a:lnTo>
                  <a:lnTo>
                    <a:pt x="16" y="87"/>
                  </a:lnTo>
                  <a:lnTo>
                    <a:pt x="14" y="90"/>
                  </a:lnTo>
                  <a:lnTo>
                    <a:pt x="12" y="91"/>
                  </a:lnTo>
                  <a:lnTo>
                    <a:pt x="9" y="92"/>
                  </a:lnTo>
                  <a:lnTo>
                    <a:pt x="9" y="92"/>
                  </a:lnTo>
                  <a:lnTo>
                    <a:pt x="6" y="91"/>
                  </a:lnTo>
                  <a:lnTo>
                    <a:pt x="3" y="90"/>
                  </a:lnTo>
                  <a:lnTo>
                    <a:pt x="2" y="87"/>
                  </a:lnTo>
                  <a:lnTo>
                    <a:pt x="0" y="85"/>
                  </a:lnTo>
                  <a:lnTo>
                    <a:pt x="0" y="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316"/>
            <p:cNvSpPr>
              <a:spLocks/>
            </p:cNvSpPr>
            <p:nvPr/>
          </p:nvSpPr>
          <p:spPr bwMode="auto">
            <a:xfrm>
              <a:off x="4547" y="1880"/>
              <a:ext cx="48" cy="94"/>
            </a:xfrm>
            <a:custGeom>
              <a:avLst/>
              <a:gdLst>
                <a:gd name="T0" fmla="*/ 0 w 97"/>
                <a:gd name="T1" fmla="*/ 47 h 94"/>
                <a:gd name="T2" fmla="*/ 1 w 97"/>
                <a:gd name="T3" fmla="*/ 37 h 94"/>
                <a:gd name="T4" fmla="*/ 8 w 97"/>
                <a:gd name="T5" fmla="*/ 21 h 94"/>
                <a:gd name="T6" fmla="*/ 23 w 97"/>
                <a:gd name="T7" fmla="*/ 8 h 94"/>
                <a:gd name="T8" fmla="*/ 43 w 97"/>
                <a:gd name="T9" fmla="*/ 1 h 94"/>
                <a:gd name="T10" fmla="*/ 54 w 97"/>
                <a:gd name="T11" fmla="*/ 0 h 94"/>
                <a:gd name="T12" fmla="*/ 77 w 97"/>
                <a:gd name="T13" fmla="*/ 4 h 94"/>
                <a:gd name="T14" fmla="*/ 92 w 97"/>
                <a:gd name="T15" fmla="*/ 13 h 94"/>
                <a:gd name="T16" fmla="*/ 95 w 97"/>
                <a:gd name="T17" fmla="*/ 14 h 94"/>
                <a:gd name="T18" fmla="*/ 95 w 97"/>
                <a:gd name="T19" fmla="*/ 18 h 94"/>
                <a:gd name="T20" fmla="*/ 92 w 97"/>
                <a:gd name="T21" fmla="*/ 22 h 94"/>
                <a:gd name="T22" fmla="*/ 88 w 97"/>
                <a:gd name="T23" fmla="*/ 24 h 94"/>
                <a:gd name="T24" fmla="*/ 85 w 97"/>
                <a:gd name="T25" fmla="*/ 24 h 94"/>
                <a:gd name="T26" fmla="*/ 82 w 97"/>
                <a:gd name="T27" fmla="*/ 23 h 94"/>
                <a:gd name="T28" fmla="*/ 70 w 97"/>
                <a:gd name="T29" fmla="*/ 14 h 94"/>
                <a:gd name="T30" fmla="*/ 54 w 97"/>
                <a:gd name="T31" fmla="*/ 12 h 94"/>
                <a:gd name="T32" fmla="*/ 45 w 97"/>
                <a:gd name="T33" fmla="*/ 12 h 94"/>
                <a:gd name="T34" fmla="*/ 33 w 97"/>
                <a:gd name="T35" fmla="*/ 18 h 94"/>
                <a:gd name="T36" fmla="*/ 23 w 97"/>
                <a:gd name="T37" fmla="*/ 27 h 94"/>
                <a:gd name="T38" fmla="*/ 17 w 97"/>
                <a:gd name="T39" fmla="*/ 40 h 94"/>
                <a:gd name="T40" fmla="*/ 15 w 97"/>
                <a:gd name="T41" fmla="*/ 47 h 94"/>
                <a:gd name="T42" fmla="*/ 17 w 97"/>
                <a:gd name="T43" fmla="*/ 54 h 94"/>
                <a:gd name="T44" fmla="*/ 23 w 97"/>
                <a:gd name="T45" fmla="*/ 67 h 94"/>
                <a:gd name="T46" fmla="*/ 33 w 97"/>
                <a:gd name="T47" fmla="*/ 76 h 94"/>
                <a:gd name="T48" fmla="*/ 47 w 97"/>
                <a:gd name="T49" fmla="*/ 81 h 94"/>
                <a:gd name="T50" fmla="*/ 55 w 97"/>
                <a:gd name="T51" fmla="*/ 82 h 94"/>
                <a:gd name="T52" fmla="*/ 71 w 97"/>
                <a:gd name="T53" fmla="*/ 79 h 94"/>
                <a:gd name="T54" fmla="*/ 84 w 97"/>
                <a:gd name="T55" fmla="*/ 71 h 94"/>
                <a:gd name="T56" fmla="*/ 87 w 97"/>
                <a:gd name="T57" fmla="*/ 70 h 94"/>
                <a:gd name="T58" fmla="*/ 88 w 97"/>
                <a:gd name="T59" fmla="*/ 69 h 94"/>
                <a:gd name="T60" fmla="*/ 94 w 97"/>
                <a:gd name="T61" fmla="*/ 71 h 94"/>
                <a:gd name="T62" fmla="*/ 97 w 97"/>
                <a:gd name="T63" fmla="*/ 75 h 94"/>
                <a:gd name="T64" fmla="*/ 95 w 97"/>
                <a:gd name="T65" fmla="*/ 77 h 94"/>
                <a:gd name="T66" fmla="*/ 94 w 97"/>
                <a:gd name="T67" fmla="*/ 80 h 94"/>
                <a:gd name="T68" fmla="*/ 77 w 97"/>
                <a:gd name="T69" fmla="*/ 90 h 94"/>
                <a:gd name="T70" fmla="*/ 54 w 97"/>
                <a:gd name="T71" fmla="*/ 94 h 94"/>
                <a:gd name="T72" fmla="*/ 43 w 97"/>
                <a:gd name="T73" fmla="*/ 93 h 94"/>
                <a:gd name="T74" fmla="*/ 23 w 97"/>
                <a:gd name="T75" fmla="*/ 86 h 94"/>
                <a:gd name="T76" fmla="*/ 8 w 97"/>
                <a:gd name="T77" fmla="*/ 73 h 94"/>
                <a:gd name="T78" fmla="*/ 1 w 97"/>
                <a:gd name="T79" fmla="*/ 57 h 94"/>
                <a:gd name="T80" fmla="*/ 0 w 97"/>
                <a:gd name="T8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4">
                  <a:moveTo>
                    <a:pt x="0" y="47"/>
                  </a:moveTo>
                  <a:lnTo>
                    <a:pt x="0" y="47"/>
                  </a:lnTo>
                  <a:lnTo>
                    <a:pt x="0" y="47"/>
                  </a:lnTo>
                  <a:lnTo>
                    <a:pt x="1" y="37"/>
                  </a:lnTo>
                  <a:lnTo>
                    <a:pt x="4" y="29"/>
                  </a:lnTo>
                  <a:lnTo>
                    <a:pt x="8" y="21"/>
                  </a:lnTo>
                  <a:lnTo>
                    <a:pt x="15" y="14"/>
                  </a:lnTo>
                  <a:lnTo>
                    <a:pt x="23" y="8"/>
                  </a:lnTo>
                  <a:lnTo>
                    <a:pt x="33" y="4"/>
                  </a:lnTo>
                  <a:lnTo>
                    <a:pt x="43" y="1"/>
                  </a:lnTo>
                  <a:lnTo>
                    <a:pt x="54" y="0"/>
                  </a:lnTo>
                  <a:lnTo>
                    <a:pt x="54" y="0"/>
                  </a:lnTo>
                  <a:lnTo>
                    <a:pt x="67" y="1"/>
                  </a:lnTo>
                  <a:lnTo>
                    <a:pt x="77" y="4"/>
                  </a:lnTo>
                  <a:lnTo>
                    <a:pt x="85" y="8"/>
                  </a:lnTo>
                  <a:lnTo>
                    <a:pt x="92" y="13"/>
                  </a:lnTo>
                  <a:lnTo>
                    <a:pt x="92" y="13"/>
                  </a:lnTo>
                  <a:lnTo>
                    <a:pt x="95" y="14"/>
                  </a:lnTo>
                  <a:lnTo>
                    <a:pt x="95" y="18"/>
                  </a:lnTo>
                  <a:lnTo>
                    <a:pt x="95" y="18"/>
                  </a:lnTo>
                  <a:lnTo>
                    <a:pt x="95" y="21"/>
                  </a:lnTo>
                  <a:lnTo>
                    <a:pt x="92" y="22"/>
                  </a:lnTo>
                  <a:lnTo>
                    <a:pt x="91" y="24"/>
                  </a:lnTo>
                  <a:lnTo>
                    <a:pt x="88" y="24"/>
                  </a:lnTo>
                  <a:lnTo>
                    <a:pt x="88" y="24"/>
                  </a:lnTo>
                  <a:lnTo>
                    <a:pt x="85" y="24"/>
                  </a:lnTo>
                  <a:lnTo>
                    <a:pt x="82" y="23"/>
                  </a:lnTo>
                  <a:lnTo>
                    <a:pt x="82" y="23"/>
                  </a:lnTo>
                  <a:lnTo>
                    <a:pt x="77" y="18"/>
                  </a:lnTo>
                  <a:lnTo>
                    <a:pt x="70" y="14"/>
                  </a:lnTo>
                  <a:lnTo>
                    <a:pt x="62" y="12"/>
                  </a:lnTo>
                  <a:lnTo>
                    <a:pt x="54" y="12"/>
                  </a:lnTo>
                  <a:lnTo>
                    <a:pt x="54" y="12"/>
                  </a:lnTo>
                  <a:lnTo>
                    <a:pt x="45" y="12"/>
                  </a:lnTo>
                  <a:lnTo>
                    <a:pt x="38" y="14"/>
                  </a:lnTo>
                  <a:lnTo>
                    <a:pt x="33" y="18"/>
                  </a:lnTo>
                  <a:lnTo>
                    <a:pt x="27" y="22"/>
                  </a:lnTo>
                  <a:lnTo>
                    <a:pt x="23" y="27"/>
                  </a:lnTo>
                  <a:lnTo>
                    <a:pt x="18" y="33"/>
                  </a:lnTo>
                  <a:lnTo>
                    <a:pt x="17" y="40"/>
                  </a:lnTo>
                  <a:lnTo>
                    <a:pt x="15" y="47"/>
                  </a:lnTo>
                  <a:lnTo>
                    <a:pt x="15" y="47"/>
                  </a:lnTo>
                  <a:lnTo>
                    <a:pt x="15" y="47"/>
                  </a:lnTo>
                  <a:lnTo>
                    <a:pt x="17" y="54"/>
                  </a:lnTo>
                  <a:lnTo>
                    <a:pt x="18" y="61"/>
                  </a:lnTo>
                  <a:lnTo>
                    <a:pt x="23" y="67"/>
                  </a:lnTo>
                  <a:lnTo>
                    <a:pt x="27" y="71"/>
                  </a:lnTo>
                  <a:lnTo>
                    <a:pt x="33" y="76"/>
                  </a:lnTo>
                  <a:lnTo>
                    <a:pt x="40" y="80"/>
                  </a:lnTo>
                  <a:lnTo>
                    <a:pt x="47" y="81"/>
                  </a:lnTo>
                  <a:lnTo>
                    <a:pt x="55" y="82"/>
                  </a:lnTo>
                  <a:lnTo>
                    <a:pt x="55" y="82"/>
                  </a:lnTo>
                  <a:lnTo>
                    <a:pt x="64" y="81"/>
                  </a:lnTo>
                  <a:lnTo>
                    <a:pt x="71" y="79"/>
                  </a:lnTo>
                  <a:lnTo>
                    <a:pt x="78" y="75"/>
                  </a:lnTo>
                  <a:lnTo>
                    <a:pt x="84" y="71"/>
                  </a:lnTo>
                  <a:lnTo>
                    <a:pt x="84" y="71"/>
                  </a:lnTo>
                  <a:lnTo>
                    <a:pt x="87" y="70"/>
                  </a:lnTo>
                  <a:lnTo>
                    <a:pt x="88" y="69"/>
                  </a:lnTo>
                  <a:lnTo>
                    <a:pt x="88" y="69"/>
                  </a:lnTo>
                  <a:lnTo>
                    <a:pt x="91" y="70"/>
                  </a:lnTo>
                  <a:lnTo>
                    <a:pt x="94" y="71"/>
                  </a:lnTo>
                  <a:lnTo>
                    <a:pt x="95" y="73"/>
                  </a:lnTo>
                  <a:lnTo>
                    <a:pt x="97" y="75"/>
                  </a:lnTo>
                  <a:lnTo>
                    <a:pt x="97" y="75"/>
                  </a:lnTo>
                  <a:lnTo>
                    <a:pt x="95" y="77"/>
                  </a:lnTo>
                  <a:lnTo>
                    <a:pt x="94" y="80"/>
                  </a:lnTo>
                  <a:lnTo>
                    <a:pt x="94" y="80"/>
                  </a:lnTo>
                  <a:lnTo>
                    <a:pt x="85" y="86"/>
                  </a:lnTo>
                  <a:lnTo>
                    <a:pt x="77" y="90"/>
                  </a:lnTo>
                  <a:lnTo>
                    <a:pt x="67" y="93"/>
                  </a:lnTo>
                  <a:lnTo>
                    <a:pt x="54" y="94"/>
                  </a:lnTo>
                  <a:lnTo>
                    <a:pt x="54" y="94"/>
                  </a:lnTo>
                  <a:lnTo>
                    <a:pt x="43" y="93"/>
                  </a:lnTo>
                  <a:lnTo>
                    <a:pt x="33" y="91"/>
                  </a:lnTo>
                  <a:lnTo>
                    <a:pt x="23" y="86"/>
                  </a:lnTo>
                  <a:lnTo>
                    <a:pt x="15" y="80"/>
                  </a:lnTo>
                  <a:lnTo>
                    <a:pt x="8" y="73"/>
                  </a:lnTo>
                  <a:lnTo>
                    <a:pt x="4" y="65"/>
                  </a:lnTo>
                  <a:lnTo>
                    <a:pt x="1" y="57"/>
                  </a:lnTo>
                  <a:lnTo>
                    <a:pt x="0" y="47"/>
                  </a:lnTo>
                  <a:lnTo>
                    <a:pt x="0" y="4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17"/>
            <p:cNvSpPr>
              <a:spLocks noEditPoints="1"/>
            </p:cNvSpPr>
            <p:nvPr/>
          </p:nvSpPr>
          <p:spPr bwMode="auto">
            <a:xfrm>
              <a:off x="4604" y="1880"/>
              <a:ext cx="50" cy="94"/>
            </a:xfrm>
            <a:custGeom>
              <a:avLst/>
              <a:gdLst>
                <a:gd name="T0" fmla="*/ 52 w 99"/>
                <a:gd name="T1" fmla="*/ 94 h 94"/>
                <a:gd name="T2" fmla="*/ 33 w 99"/>
                <a:gd name="T3" fmla="*/ 91 h 94"/>
                <a:gd name="T4" fmla="*/ 15 w 99"/>
                <a:gd name="T5" fmla="*/ 81 h 94"/>
                <a:gd name="T6" fmla="*/ 4 w 99"/>
                <a:gd name="T7" fmla="*/ 67 h 94"/>
                <a:gd name="T8" fmla="*/ 0 w 99"/>
                <a:gd name="T9" fmla="*/ 47 h 94"/>
                <a:gd name="T10" fmla="*/ 0 w 99"/>
                <a:gd name="T11" fmla="*/ 47 h 94"/>
                <a:gd name="T12" fmla="*/ 3 w 99"/>
                <a:gd name="T13" fmla="*/ 29 h 94"/>
                <a:gd name="T14" fmla="*/ 14 w 99"/>
                <a:gd name="T15" fmla="*/ 13 h 94"/>
                <a:gd name="T16" fmla="*/ 30 w 99"/>
                <a:gd name="T17" fmla="*/ 4 h 94"/>
                <a:gd name="T18" fmla="*/ 51 w 99"/>
                <a:gd name="T19" fmla="*/ 0 h 94"/>
                <a:gd name="T20" fmla="*/ 61 w 99"/>
                <a:gd name="T21" fmla="*/ 1 h 94"/>
                <a:gd name="T22" fmla="*/ 80 w 99"/>
                <a:gd name="T23" fmla="*/ 8 h 94"/>
                <a:gd name="T24" fmla="*/ 92 w 99"/>
                <a:gd name="T25" fmla="*/ 21 h 94"/>
                <a:gd name="T26" fmla="*/ 98 w 99"/>
                <a:gd name="T27" fmla="*/ 36 h 94"/>
                <a:gd name="T28" fmla="*/ 99 w 99"/>
                <a:gd name="T29" fmla="*/ 46 h 94"/>
                <a:gd name="T30" fmla="*/ 98 w 99"/>
                <a:gd name="T31" fmla="*/ 50 h 94"/>
                <a:gd name="T32" fmla="*/ 92 w 99"/>
                <a:gd name="T33" fmla="*/ 52 h 94"/>
                <a:gd name="T34" fmla="*/ 15 w 99"/>
                <a:gd name="T35" fmla="*/ 52 h 94"/>
                <a:gd name="T36" fmla="*/ 20 w 99"/>
                <a:gd name="T37" fmla="*/ 65 h 94"/>
                <a:gd name="T38" fmla="*/ 28 w 99"/>
                <a:gd name="T39" fmla="*/ 74 h 94"/>
                <a:gd name="T40" fmla="*/ 40 w 99"/>
                <a:gd name="T41" fmla="*/ 80 h 94"/>
                <a:gd name="T42" fmla="*/ 52 w 99"/>
                <a:gd name="T43" fmla="*/ 82 h 94"/>
                <a:gd name="T44" fmla="*/ 62 w 99"/>
                <a:gd name="T45" fmla="*/ 81 h 94"/>
                <a:gd name="T46" fmla="*/ 77 w 99"/>
                <a:gd name="T47" fmla="*/ 76 h 94"/>
                <a:gd name="T48" fmla="*/ 84 w 99"/>
                <a:gd name="T49" fmla="*/ 71 h 94"/>
                <a:gd name="T50" fmla="*/ 88 w 99"/>
                <a:gd name="T51" fmla="*/ 70 h 94"/>
                <a:gd name="T52" fmla="*/ 91 w 99"/>
                <a:gd name="T53" fmla="*/ 70 h 94"/>
                <a:gd name="T54" fmla="*/ 94 w 99"/>
                <a:gd name="T55" fmla="*/ 74 h 94"/>
                <a:gd name="T56" fmla="*/ 95 w 99"/>
                <a:gd name="T57" fmla="*/ 76 h 94"/>
                <a:gd name="T58" fmla="*/ 92 w 99"/>
                <a:gd name="T59" fmla="*/ 80 h 94"/>
                <a:gd name="T60" fmla="*/ 84 w 99"/>
                <a:gd name="T61" fmla="*/ 86 h 94"/>
                <a:gd name="T62" fmla="*/ 65 w 99"/>
                <a:gd name="T63" fmla="*/ 93 h 94"/>
                <a:gd name="T64" fmla="*/ 52 w 99"/>
                <a:gd name="T65" fmla="*/ 94 h 94"/>
                <a:gd name="T66" fmla="*/ 84 w 99"/>
                <a:gd name="T67" fmla="*/ 42 h 94"/>
                <a:gd name="T68" fmla="*/ 81 w 99"/>
                <a:gd name="T69" fmla="*/ 30 h 94"/>
                <a:gd name="T70" fmla="*/ 74 w 99"/>
                <a:gd name="T71" fmla="*/ 21 h 94"/>
                <a:gd name="T72" fmla="*/ 64 w 99"/>
                <a:gd name="T73" fmla="*/ 13 h 94"/>
                <a:gd name="T74" fmla="*/ 50 w 99"/>
                <a:gd name="T75" fmla="*/ 11 h 94"/>
                <a:gd name="T76" fmla="*/ 44 w 99"/>
                <a:gd name="T77" fmla="*/ 12 h 94"/>
                <a:gd name="T78" fmla="*/ 31 w 99"/>
                <a:gd name="T79" fmla="*/ 16 h 94"/>
                <a:gd name="T80" fmla="*/ 23 w 99"/>
                <a:gd name="T81" fmla="*/ 24 h 94"/>
                <a:gd name="T82" fmla="*/ 17 w 99"/>
                <a:gd name="T83" fmla="*/ 35 h 94"/>
                <a:gd name="T84" fmla="*/ 84 w 99"/>
                <a:gd name="T8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4">
                  <a:moveTo>
                    <a:pt x="52" y="94"/>
                  </a:moveTo>
                  <a:lnTo>
                    <a:pt x="52" y="94"/>
                  </a:lnTo>
                  <a:lnTo>
                    <a:pt x="41" y="93"/>
                  </a:lnTo>
                  <a:lnTo>
                    <a:pt x="33" y="91"/>
                  </a:lnTo>
                  <a:lnTo>
                    <a:pt x="23" y="87"/>
                  </a:lnTo>
                  <a:lnTo>
                    <a:pt x="15" y="81"/>
                  </a:lnTo>
                  <a:lnTo>
                    <a:pt x="8" y="74"/>
                  </a:lnTo>
                  <a:lnTo>
                    <a:pt x="4" y="67"/>
                  </a:lnTo>
                  <a:lnTo>
                    <a:pt x="1" y="57"/>
                  </a:lnTo>
                  <a:lnTo>
                    <a:pt x="0" y="47"/>
                  </a:lnTo>
                  <a:lnTo>
                    <a:pt x="0" y="47"/>
                  </a:lnTo>
                  <a:lnTo>
                    <a:pt x="0" y="47"/>
                  </a:lnTo>
                  <a:lnTo>
                    <a:pt x="0" y="37"/>
                  </a:lnTo>
                  <a:lnTo>
                    <a:pt x="3" y="29"/>
                  </a:lnTo>
                  <a:lnTo>
                    <a:pt x="8" y="21"/>
                  </a:lnTo>
                  <a:lnTo>
                    <a:pt x="14" y="13"/>
                  </a:lnTo>
                  <a:lnTo>
                    <a:pt x="21" y="8"/>
                  </a:lnTo>
                  <a:lnTo>
                    <a:pt x="30" y="4"/>
                  </a:lnTo>
                  <a:lnTo>
                    <a:pt x="40" y="1"/>
                  </a:lnTo>
                  <a:lnTo>
                    <a:pt x="51" y="0"/>
                  </a:lnTo>
                  <a:lnTo>
                    <a:pt x="51" y="0"/>
                  </a:lnTo>
                  <a:lnTo>
                    <a:pt x="61" y="1"/>
                  </a:lnTo>
                  <a:lnTo>
                    <a:pt x="71" y="4"/>
                  </a:lnTo>
                  <a:lnTo>
                    <a:pt x="80" y="8"/>
                  </a:lnTo>
                  <a:lnTo>
                    <a:pt x="87" y="13"/>
                  </a:lnTo>
                  <a:lnTo>
                    <a:pt x="92" y="21"/>
                  </a:lnTo>
                  <a:lnTo>
                    <a:pt x="97" y="28"/>
                  </a:lnTo>
                  <a:lnTo>
                    <a:pt x="98" y="36"/>
                  </a:lnTo>
                  <a:lnTo>
                    <a:pt x="99" y="46"/>
                  </a:lnTo>
                  <a:lnTo>
                    <a:pt x="99" y="46"/>
                  </a:lnTo>
                  <a:lnTo>
                    <a:pt x="99" y="48"/>
                  </a:lnTo>
                  <a:lnTo>
                    <a:pt x="98" y="50"/>
                  </a:lnTo>
                  <a:lnTo>
                    <a:pt x="95" y="51"/>
                  </a:lnTo>
                  <a:lnTo>
                    <a:pt x="92" y="52"/>
                  </a:lnTo>
                  <a:lnTo>
                    <a:pt x="15" y="52"/>
                  </a:lnTo>
                  <a:lnTo>
                    <a:pt x="15" y="52"/>
                  </a:lnTo>
                  <a:lnTo>
                    <a:pt x="17" y="59"/>
                  </a:lnTo>
                  <a:lnTo>
                    <a:pt x="20" y="65"/>
                  </a:lnTo>
                  <a:lnTo>
                    <a:pt x="24" y="70"/>
                  </a:lnTo>
                  <a:lnTo>
                    <a:pt x="28" y="74"/>
                  </a:lnTo>
                  <a:lnTo>
                    <a:pt x="34" y="77"/>
                  </a:lnTo>
                  <a:lnTo>
                    <a:pt x="40" y="80"/>
                  </a:lnTo>
                  <a:lnTo>
                    <a:pt x="45" y="82"/>
                  </a:lnTo>
                  <a:lnTo>
                    <a:pt x="52" y="82"/>
                  </a:lnTo>
                  <a:lnTo>
                    <a:pt x="52" y="82"/>
                  </a:lnTo>
                  <a:lnTo>
                    <a:pt x="62" y="81"/>
                  </a:lnTo>
                  <a:lnTo>
                    <a:pt x="70" y="80"/>
                  </a:lnTo>
                  <a:lnTo>
                    <a:pt x="77" y="76"/>
                  </a:lnTo>
                  <a:lnTo>
                    <a:pt x="84" y="71"/>
                  </a:lnTo>
                  <a:lnTo>
                    <a:pt x="84" y="71"/>
                  </a:lnTo>
                  <a:lnTo>
                    <a:pt x="85" y="70"/>
                  </a:lnTo>
                  <a:lnTo>
                    <a:pt x="88" y="70"/>
                  </a:lnTo>
                  <a:lnTo>
                    <a:pt x="88" y="70"/>
                  </a:lnTo>
                  <a:lnTo>
                    <a:pt x="91" y="70"/>
                  </a:lnTo>
                  <a:lnTo>
                    <a:pt x="92" y="73"/>
                  </a:lnTo>
                  <a:lnTo>
                    <a:pt x="94" y="74"/>
                  </a:lnTo>
                  <a:lnTo>
                    <a:pt x="95" y="76"/>
                  </a:lnTo>
                  <a:lnTo>
                    <a:pt x="95" y="76"/>
                  </a:lnTo>
                  <a:lnTo>
                    <a:pt x="94" y="79"/>
                  </a:lnTo>
                  <a:lnTo>
                    <a:pt x="92" y="80"/>
                  </a:lnTo>
                  <a:lnTo>
                    <a:pt x="92" y="80"/>
                  </a:lnTo>
                  <a:lnTo>
                    <a:pt x="84" y="86"/>
                  </a:lnTo>
                  <a:lnTo>
                    <a:pt x="75" y="91"/>
                  </a:lnTo>
                  <a:lnTo>
                    <a:pt x="65" y="93"/>
                  </a:lnTo>
                  <a:lnTo>
                    <a:pt x="52" y="94"/>
                  </a:lnTo>
                  <a:lnTo>
                    <a:pt x="52" y="94"/>
                  </a:lnTo>
                  <a:close/>
                  <a:moveTo>
                    <a:pt x="84" y="42"/>
                  </a:moveTo>
                  <a:lnTo>
                    <a:pt x="84" y="42"/>
                  </a:lnTo>
                  <a:lnTo>
                    <a:pt x="82" y="36"/>
                  </a:lnTo>
                  <a:lnTo>
                    <a:pt x="81" y="30"/>
                  </a:lnTo>
                  <a:lnTo>
                    <a:pt x="78" y="25"/>
                  </a:lnTo>
                  <a:lnTo>
                    <a:pt x="74" y="21"/>
                  </a:lnTo>
                  <a:lnTo>
                    <a:pt x="70" y="17"/>
                  </a:lnTo>
                  <a:lnTo>
                    <a:pt x="64" y="13"/>
                  </a:lnTo>
                  <a:lnTo>
                    <a:pt x="57" y="12"/>
                  </a:lnTo>
                  <a:lnTo>
                    <a:pt x="50" y="11"/>
                  </a:lnTo>
                  <a:lnTo>
                    <a:pt x="50" y="11"/>
                  </a:lnTo>
                  <a:lnTo>
                    <a:pt x="44" y="12"/>
                  </a:lnTo>
                  <a:lnTo>
                    <a:pt x="37" y="13"/>
                  </a:lnTo>
                  <a:lnTo>
                    <a:pt x="31" y="16"/>
                  </a:lnTo>
                  <a:lnTo>
                    <a:pt x="27" y="21"/>
                  </a:lnTo>
                  <a:lnTo>
                    <a:pt x="23" y="24"/>
                  </a:lnTo>
                  <a:lnTo>
                    <a:pt x="20" y="30"/>
                  </a:lnTo>
                  <a:lnTo>
                    <a:pt x="17" y="35"/>
                  </a:lnTo>
                  <a:lnTo>
                    <a:pt x="15" y="42"/>
                  </a:lnTo>
                  <a:lnTo>
                    <a:pt x="84" y="4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18"/>
            <p:cNvSpPr>
              <a:spLocks/>
            </p:cNvSpPr>
            <p:nvPr/>
          </p:nvSpPr>
          <p:spPr bwMode="auto">
            <a:xfrm>
              <a:off x="4666" y="1953"/>
              <a:ext cx="10" cy="20"/>
            </a:xfrm>
            <a:custGeom>
              <a:avLst/>
              <a:gdLst>
                <a:gd name="T0" fmla="*/ 10 w 20"/>
                <a:gd name="T1" fmla="*/ 0 h 20"/>
                <a:gd name="T2" fmla="*/ 10 w 20"/>
                <a:gd name="T3" fmla="*/ 0 h 20"/>
                <a:gd name="T4" fmla="*/ 13 w 20"/>
                <a:gd name="T5" fmla="*/ 1 h 20"/>
                <a:gd name="T6" fmla="*/ 17 w 20"/>
                <a:gd name="T7" fmla="*/ 2 h 20"/>
                <a:gd name="T8" fmla="*/ 18 w 20"/>
                <a:gd name="T9" fmla="*/ 4 h 20"/>
                <a:gd name="T10" fmla="*/ 20 w 20"/>
                <a:gd name="T11" fmla="*/ 8 h 20"/>
                <a:gd name="T12" fmla="*/ 20 w 20"/>
                <a:gd name="T13" fmla="*/ 12 h 20"/>
                <a:gd name="T14" fmla="*/ 20 w 20"/>
                <a:gd name="T15" fmla="*/ 12 h 20"/>
                <a:gd name="T16" fmla="*/ 18 w 20"/>
                <a:gd name="T17" fmla="*/ 14 h 20"/>
                <a:gd name="T18" fmla="*/ 17 w 20"/>
                <a:gd name="T19" fmla="*/ 18 h 20"/>
                <a:gd name="T20" fmla="*/ 13 w 20"/>
                <a:gd name="T21" fmla="*/ 19 h 20"/>
                <a:gd name="T22" fmla="*/ 10 w 20"/>
                <a:gd name="T23" fmla="*/ 20 h 20"/>
                <a:gd name="T24" fmla="*/ 10 w 20"/>
                <a:gd name="T25" fmla="*/ 20 h 20"/>
                <a:gd name="T26" fmla="*/ 5 w 20"/>
                <a:gd name="T27" fmla="*/ 19 h 20"/>
                <a:gd name="T28" fmla="*/ 3 w 20"/>
                <a:gd name="T29" fmla="*/ 18 h 20"/>
                <a:gd name="T30" fmla="*/ 0 w 20"/>
                <a:gd name="T31" fmla="*/ 14 h 20"/>
                <a:gd name="T32" fmla="*/ 0 w 20"/>
                <a:gd name="T33" fmla="*/ 12 h 20"/>
                <a:gd name="T34" fmla="*/ 0 w 20"/>
                <a:gd name="T35" fmla="*/ 8 h 20"/>
                <a:gd name="T36" fmla="*/ 0 w 20"/>
                <a:gd name="T37" fmla="*/ 8 h 20"/>
                <a:gd name="T38" fmla="*/ 0 w 20"/>
                <a:gd name="T39" fmla="*/ 4 h 20"/>
                <a:gd name="T40" fmla="*/ 3 w 20"/>
                <a:gd name="T41" fmla="*/ 2 h 20"/>
                <a:gd name="T42" fmla="*/ 5 w 20"/>
                <a:gd name="T43" fmla="*/ 1 h 20"/>
                <a:gd name="T44" fmla="*/ 10 w 20"/>
                <a:gd name="T45" fmla="*/ 0 h 20"/>
                <a:gd name="T46" fmla="*/ 10 w 20"/>
                <a:gd name="T4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0">
                  <a:moveTo>
                    <a:pt x="10" y="0"/>
                  </a:moveTo>
                  <a:lnTo>
                    <a:pt x="10" y="0"/>
                  </a:lnTo>
                  <a:lnTo>
                    <a:pt x="13" y="1"/>
                  </a:lnTo>
                  <a:lnTo>
                    <a:pt x="17" y="2"/>
                  </a:lnTo>
                  <a:lnTo>
                    <a:pt x="18" y="4"/>
                  </a:lnTo>
                  <a:lnTo>
                    <a:pt x="20" y="8"/>
                  </a:lnTo>
                  <a:lnTo>
                    <a:pt x="20" y="12"/>
                  </a:lnTo>
                  <a:lnTo>
                    <a:pt x="20" y="12"/>
                  </a:lnTo>
                  <a:lnTo>
                    <a:pt x="18" y="14"/>
                  </a:lnTo>
                  <a:lnTo>
                    <a:pt x="17" y="18"/>
                  </a:lnTo>
                  <a:lnTo>
                    <a:pt x="13" y="19"/>
                  </a:lnTo>
                  <a:lnTo>
                    <a:pt x="10" y="20"/>
                  </a:lnTo>
                  <a:lnTo>
                    <a:pt x="10" y="20"/>
                  </a:lnTo>
                  <a:lnTo>
                    <a:pt x="5" y="19"/>
                  </a:lnTo>
                  <a:lnTo>
                    <a:pt x="3" y="18"/>
                  </a:lnTo>
                  <a:lnTo>
                    <a:pt x="0" y="14"/>
                  </a:lnTo>
                  <a:lnTo>
                    <a:pt x="0" y="12"/>
                  </a:lnTo>
                  <a:lnTo>
                    <a:pt x="0" y="8"/>
                  </a:lnTo>
                  <a:lnTo>
                    <a:pt x="0" y="8"/>
                  </a:lnTo>
                  <a:lnTo>
                    <a:pt x="0" y="4"/>
                  </a:lnTo>
                  <a:lnTo>
                    <a:pt x="3" y="2"/>
                  </a:lnTo>
                  <a:lnTo>
                    <a:pt x="5" y="1"/>
                  </a:lnTo>
                  <a:lnTo>
                    <a:pt x="10" y="0"/>
                  </a:lnTo>
                  <a:lnTo>
                    <a:pt x="1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319"/>
            <p:cNvSpPr>
              <a:spLocks noEditPoints="1"/>
            </p:cNvSpPr>
            <p:nvPr/>
          </p:nvSpPr>
          <p:spPr bwMode="auto">
            <a:xfrm>
              <a:off x="1510" y="2111"/>
              <a:ext cx="396" cy="931"/>
            </a:xfrm>
            <a:custGeom>
              <a:avLst/>
              <a:gdLst>
                <a:gd name="T0" fmla="*/ 735 w 792"/>
                <a:gd name="T1" fmla="*/ 461 h 931"/>
                <a:gd name="T2" fmla="*/ 781 w 792"/>
                <a:gd name="T3" fmla="*/ 417 h 931"/>
                <a:gd name="T4" fmla="*/ 536 w 792"/>
                <a:gd name="T5" fmla="*/ 39 h 931"/>
                <a:gd name="T6" fmla="*/ 587 w 792"/>
                <a:gd name="T7" fmla="*/ 0 h 931"/>
                <a:gd name="T8" fmla="*/ 29 w 792"/>
                <a:gd name="T9" fmla="*/ 39 h 931"/>
                <a:gd name="T10" fmla="*/ 74 w 792"/>
                <a:gd name="T11" fmla="*/ 854 h 931"/>
                <a:gd name="T12" fmla="*/ 0 w 792"/>
                <a:gd name="T13" fmla="*/ 931 h 931"/>
                <a:gd name="T14" fmla="*/ 792 w 792"/>
                <a:gd name="T15" fmla="*/ 854 h 931"/>
                <a:gd name="T16" fmla="*/ 735 w 792"/>
                <a:gd name="T17" fmla="*/ 854 h 931"/>
                <a:gd name="T18" fmla="*/ 268 w 792"/>
                <a:gd name="T19" fmla="*/ 805 h 931"/>
                <a:gd name="T20" fmla="*/ 160 w 792"/>
                <a:gd name="T21" fmla="*/ 679 h 931"/>
                <a:gd name="T22" fmla="*/ 268 w 792"/>
                <a:gd name="T23" fmla="*/ 805 h 931"/>
                <a:gd name="T24" fmla="*/ 268 w 792"/>
                <a:gd name="T25" fmla="*/ 805 h 931"/>
                <a:gd name="T26" fmla="*/ 160 w 792"/>
                <a:gd name="T27" fmla="*/ 626 h 931"/>
                <a:gd name="T28" fmla="*/ 268 w 792"/>
                <a:gd name="T29" fmla="*/ 495 h 931"/>
                <a:gd name="T30" fmla="*/ 268 w 792"/>
                <a:gd name="T31" fmla="*/ 626 h 931"/>
                <a:gd name="T32" fmla="*/ 268 w 792"/>
                <a:gd name="T33" fmla="*/ 417 h 931"/>
                <a:gd name="T34" fmla="*/ 160 w 792"/>
                <a:gd name="T35" fmla="*/ 296 h 931"/>
                <a:gd name="T36" fmla="*/ 268 w 792"/>
                <a:gd name="T37" fmla="*/ 417 h 931"/>
                <a:gd name="T38" fmla="*/ 268 w 792"/>
                <a:gd name="T39" fmla="*/ 417 h 931"/>
                <a:gd name="T40" fmla="*/ 160 w 792"/>
                <a:gd name="T41" fmla="*/ 228 h 931"/>
                <a:gd name="T42" fmla="*/ 268 w 792"/>
                <a:gd name="T43" fmla="*/ 102 h 931"/>
                <a:gd name="T44" fmla="*/ 268 w 792"/>
                <a:gd name="T45" fmla="*/ 228 h 931"/>
                <a:gd name="T46" fmla="*/ 433 w 792"/>
                <a:gd name="T47" fmla="*/ 805 h 931"/>
                <a:gd name="T48" fmla="*/ 331 w 792"/>
                <a:gd name="T49" fmla="*/ 679 h 931"/>
                <a:gd name="T50" fmla="*/ 433 w 792"/>
                <a:gd name="T51" fmla="*/ 805 h 931"/>
                <a:gd name="T52" fmla="*/ 433 w 792"/>
                <a:gd name="T53" fmla="*/ 805 h 931"/>
                <a:gd name="T54" fmla="*/ 331 w 792"/>
                <a:gd name="T55" fmla="*/ 626 h 931"/>
                <a:gd name="T56" fmla="*/ 433 w 792"/>
                <a:gd name="T57" fmla="*/ 495 h 931"/>
                <a:gd name="T58" fmla="*/ 433 w 792"/>
                <a:gd name="T59" fmla="*/ 626 h 931"/>
                <a:gd name="T60" fmla="*/ 433 w 792"/>
                <a:gd name="T61" fmla="*/ 417 h 931"/>
                <a:gd name="T62" fmla="*/ 331 w 792"/>
                <a:gd name="T63" fmla="*/ 296 h 931"/>
                <a:gd name="T64" fmla="*/ 433 w 792"/>
                <a:gd name="T65" fmla="*/ 417 h 931"/>
                <a:gd name="T66" fmla="*/ 433 w 792"/>
                <a:gd name="T67" fmla="*/ 417 h 931"/>
                <a:gd name="T68" fmla="*/ 331 w 792"/>
                <a:gd name="T69" fmla="*/ 228 h 931"/>
                <a:gd name="T70" fmla="*/ 433 w 792"/>
                <a:gd name="T71" fmla="*/ 102 h 931"/>
                <a:gd name="T72" fmla="*/ 433 w 792"/>
                <a:gd name="T73" fmla="*/ 228 h 931"/>
                <a:gd name="T74" fmla="*/ 673 w 792"/>
                <a:gd name="T75" fmla="*/ 805 h 931"/>
                <a:gd name="T76" fmla="*/ 564 w 792"/>
                <a:gd name="T77" fmla="*/ 679 h 931"/>
                <a:gd name="T78" fmla="*/ 673 w 792"/>
                <a:gd name="T79" fmla="*/ 805 h 931"/>
                <a:gd name="T80" fmla="*/ 673 w 792"/>
                <a:gd name="T81" fmla="*/ 805 h 931"/>
                <a:gd name="T82" fmla="*/ 564 w 792"/>
                <a:gd name="T83" fmla="*/ 626 h 931"/>
                <a:gd name="T84" fmla="*/ 673 w 792"/>
                <a:gd name="T85" fmla="*/ 495 h 931"/>
                <a:gd name="T86" fmla="*/ 673 w 792"/>
                <a:gd name="T87" fmla="*/ 626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2" h="931">
                  <a:moveTo>
                    <a:pt x="735" y="854"/>
                  </a:moveTo>
                  <a:lnTo>
                    <a:pt x="735" y="461"/>
                  </a:lnTo>
                  <a:lnTo>
                    <a:pt x="781" y="461"/>
                  </a:lnTo>
                  <a:lnTo>
                    <a:pt x="781" y="417"/>
                  </a:lnTo>
                  <a:lnTo>
                    <a:pt x="536" y="417"/>
                  </a:lnTo>
                  <a:lnTo>
                    <a:pt x="536" y="39"/>
                  </a:lnTo>
                  <a:lnTo>
                    <a:pt x="587" y="39"/>
                  </a:lnTo>
                  <a:lnTo>
                    <a:pt x="587" y="0"/>
                  </a:lnTo>
                  <a:lnTo>
                    <a:pt x="29" y="0"/>
                  </a:lnTo>
                  <a:lnTo>
                    <a:pt x="29" y="39"/>
                  </a:lnTo>
                  <a:lnTo>
                    <a:pt x="74" y="39"/>
                  </a:lnTo>
                  <a:lnTo>
                    <a:pt x="74" y="854"/>
                  </a:lnTo>
                  <a:lnTo>
                    <a:pt x="0" y="854"/>
                  </a:lnTo>
                  <a:lnTo>
                    <a:pt x="0" y="931"/>
                  </a:lnTo>
                  <a:lnTo>
                    <a:pt x="792" y="931"/>
                  </a:lnTo>
                  <a:lnTo>
                    <a:pt x="792" y="854"/>
                  </a:lnTo>
                  <a:lnTo>
                    <a:pt x="735" y="854"/>
                  </a:lnTo>
                  <a:lnTo>
                    <a:pt x="735" y="854"/>
                  </a:lnTo>
                  <a:lnTo>
                    <a:pt x="735" y="854"/>
                  </a:lnTo>
                  <a:close/>
                  <a:moveTo>
                    <a:pt x="268" y="805"/>
                  </a:moveTo>
                  <a:lnTo>
                    <a:pt x="160" y="805"/>
                  </a:lnTo>
                  <a:lnTo>
                    <a:pt x="160" y="679"/>
                  </a:lnTo>
                  <a:lnTo>
                    <a:pt x="268" y="679"/>
                  </a:lnTo>
                  <a:lnTo>
                    <a:pt x="268" y="805"/>
                  </a:lnTo>
                  <a:lnTo>
                    <a:pt x="268" y="805"/>
                  </a:lnTo>
                  <a:lnTo>
                    <a:pt x="268" y="805"/>
                  </a:lnTo>
                  <a:close/>
                  <a:moveTo>
                    <a:pt x="268" y="626"/>
                  </a:moveTo>
                  <a:lnTo>
                    <a:pt x="160" y="626"/>
                  </a:lnTo>
                  <a:lnTo>
                    <a:pt x="160" y="495"/>
                  </a:lnTo>
                  <a:lnTo>
                    <a:pt x="268" y="495"/>
                  </a:lnTo>
                  <a:lnTo>
                    <a:pt x="268" y="626"/>
                  </a:lnTo>
                  <a:lnTo>
                    <a:pt x="268" y="626"/>
                  </a:lnTo>
                  <a:lnTo>
                    <a:pt x="268" y="626"/>
                  </a:lnTo>
                  <a:close/>
                  <a:moveTo>
                    <a:pt x="268" y="417"/>
                  </a:moveTo>
                  <a:lnTo>
                    <a:pt x="160" y="417"/>
                  </a:lnTo>
                  <a:lnTo>
                    <a:pt x="160" y="296"/>
                  </a:lnTo>
                  <a:lnTo>
                    <a:pt x="268" y="296"/>
                  </a:lnTo>
                  <a:lnTo>
                    <a:pt x="268" y="417"/>
                  </a:lnTo>
                  <a:lnTo>
                    <a:pt x="268" y="417"/>
                  </a:lnTo>
                  <a:lnTo>
                    <a:pt x="268" y="417"/>
                  </a:lnTo>
                  <a:close/>
                  <a:moveTo>
                    <a:pt x="268" y="228"/>
                  </a:moveTo>
                  <a:lnTo>
                    <a:pt x="160" y="228"/>
                  </a:lnTo>
                  <a:lnTo>
                    <a:pt x="160" y="102"/>
                  </a:lnTo>
                  <a:lnTo>
                    <a:pt x="268" y="102"/>
                  </a:lnTo>
                  <a:lnTo>
                    <a:pt x="268" y="228"/>
                  </a:lnTo>
                  <a:lnTo>
                    <a:pt x="268" y="228"/>
                  </a:lnTo>
                  <a:lnTo>
                    <a:pt x="268" y="228"/>
                  </a:lnTo>
                  <a:close/>
                  <a:moveTo>
                    <a:pt x="433" y="805"/>
                  </a:moveTo>
                  <a:lnTo>
                    <a:pt x="331" y="805"/>
                  </a:lnTo>
                  <a:lnTo>
                    <a:pt x="331" y="679"/>
                  </a:lnTo>
                  <a:lnTo>
                    <a:pt x="433" y="679"/>
                  </a:lnTo>
                  <a:lnTo>
                    <a:pt x="433" y="805"/>
                  </a:lnTo>
                  <a:lnTo>
                    <a:pt x="433" y="805"/>
                  </a:lnTo>
                  <a:lnTo>
                    <a:pt x="433" y="805"/>
                  </a:lnTo>
                  <a:close/>
                  <a:moveTo>
                    <a:pt x="433" y="626"/>
                  </a:moveTo>
                  <a:lnTo>
                    <a:pt x="331" y="626"/>
                  </a:lnTo>
                  <a:lnTo>
                    <a:pt x="331" y="495"/>
                  </a:lnTo>
                  <a:lnTo>
                    <a:pt x="433" y="495"/>
                  </a:lnTo>
                  <a:lnTo>
                    <a:pt x="433" y="626"/>
                  </a:lnTo>
                  <a:lnTo>
                    <a:pt x="433" y="626"/>
                  </a:lnTo>
                  <a:lnTo>
                    <a:pt x="433" y="626"/>
                  </a:lnTo>
                  <a:close/>
                  <a:moveTo>
                    <a:pt x="433" y="417"/>
                  </a:moveTo>
                  <a:lnTo>
                    <a:pt x="331" y="417"/>
                  </a:lnTo>
                  <a:lnTo>
                    <a:pt x="331" y="296"/>
                  </a:lnTo>
                  <a:lnTo>
                    <a:pt x="433" y="296"/>
                  </a:lnTo>
                  <a:lnTo>
                    <a:pt x="433" y="417"/>
                  </a:lnTo>
                  <a:lnTo>
                    <a:pt x="433" y="417"/>
                  </a:lnTo>
                  <a:lnTo>
                    <a:pt x="433" y="417"/>
                  </a:lnTo>
                  <a:close/>
                  <a:moveTo>
                    <a:pt x="433" y="228"/>
                  </a:moveTo>
                  <a:lnTo>
                    <a:pt x="331" y="228"/>
                  </a:lnTo>
                  <a:lnTo>
                    <a:pt x="331" y="102"/>
                  </a:lnTo>
                  <a:lnTo>
                    <a:pt x="433" y="102"/>
                  </a:lnTo>
                  <a:lnTo>
                    <a:pt x="433" y="228"/>
                  </a:lnTo>
                  <a:lnTo>
                    <a:pt x="433" y="228"/>
                  </a:lnTo>
                  <a:lnTo>
                    <a:pt x="433" y="228"/>
                  </a:lnTo>
                  <a:close/>
                  <a:moveTo>
                    <a:pt x="673" y="805"/>
                  </a:moveTo>
                  <a:lnTo>
                    <a:pt x="564" y="805"/>
                  </a:lnTo>
                  <a:lnTo>
                    <a:pt x="564" y="679"/>
                  </a:lnTo>
                  <a:lnTo>
                    <a:pt x="673" y="679"/>
                  </a:lnTo>
                  <a:lnTo>
                    <a:pt x="673" y="805"/>
                  </a:lnTo>
                  <a:lnTo>
                    <a:pt x="673" y="805"/>
                  </a:lnTo>
                  <a:lnTo>
                    <a:pt x="673" y="805"/>
                  </a:lnTo>
                  <a:close/>
                  <a:moveTo>
                    <a:pt x="673" y="626"/>
                  </a:moveTo>
                  <a:lnTo>
                    <a:pt x="564" y="626"/>
                  </a:lnTo>
                  <a:lnTo>
                    <a:pt x="564" y="495"/>
                  </a:lnTo>
                  <a:lnTo>
                    <a:pt x="673" y="495"/>
                  </a:lnTo>
                  <a:lnTo>
                    <a:pt x="673" y="626"/>
                  </a:lnTo>
                  <a:lnTo>
                    <a:pt x="673" y="626"/>
                  </a:lnTo>
                  <a:lnTo>
                    <a:pt x="673" y="6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320"/>
            <p:cNvSpPr>
              <a:spLocks noChangeArrowheads="1"/>
            </p:cNvSpPr>
            <p:nvPr/>
          </p:nvSpPr>
          <p:spPr bwMode="auto">
            <a:xfrm>
              <a:off x="2041" y="2617"/>
              <a:ext cx="77" cy="66"/>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21"/>
            <p:cNvSpPr>
              <a:spLocks/>
            </p:cNvSpPr>
            <p:nvPr/>
          </p:nvSpPr>
          <p:spPr bwMode="auto">
            <a:xfrm>
              <a:off x="2135" y="2491"/>
              <a:ext cx="130" cy="283"/>
            </a:xfrm>
            <a:custGeom>
              <a:avLst/>
              <a:gdLst>
                <a:gd name="T0" fmla="*/ 122 w 259"/>
                <a:gd name="T1" fmla="*/ 146 h 283"/>
                <a:gd name="T2" fmla="*/ 141 w 259"/>
                <a:gd name="T3" fmla="*/ 132 h 283"/>
                <a:gd name="T4" fmla="*/ 154 w 259"/>
                <a:gd name="T5" fmla="*/ 120 h 283"/>
                <a:gd name="T6" fmla="*/ 162 w 259"/>
                <a:gd name="T7" fmla="*/ 108 h 283"/>
                <a:gd name="T8" fmla="*/ 164 w 259"/>
                <a:gd name="T9" fmla="*/ 96 h 283"/>
                <a:gd name="T10" fmla="*/ 164 w 259"/>
                <a:gd name="T11" fmla="*/ 89 h 283"/>
                <a:gd name="T12" fmla="*/ 158 w 259"/>
                <a:gd name="T13" fmla="*/ 79 h 283"/>
                <a:gd name="T14" fmla="*/ 149 w 259"/>
                <a:gd name="T15" fmla="*/ 71 h 283"/>
                <a:gd name="T16" fmla="*/ 135 w 259"/>
                <a:gd name="T17" fmla="*/ 68 h 283"/>
                <a:gd name="T18" fmla="*/ 128 w 259"/>
                <a:gd name="T19" fmla="*/ 68 h 283"/>
                <a:gd name="T20" fmla="*/ 112 w 259"/>
                <a:gd name="T21" fmla="*/ 70 h 283"/>
                <a:gd name="T22" fmla="*/ 97 w 259"/>
                <a:gd name="T23" fmla="*/ 76 h 283"/>
                <a:gd name="T24" fmla="*/ 81 w 259"/>
                <a:gd name="T25" fmla="*/ 87 h 283"/>
                <a:gd name="T26" fmla="*/ 1 w 259"/>
                <a:gd name="T27" fmla="*/ 60 h 283"/>
                <a:gd name="T28" fmla="*/ 14 w 259"/>
                <a:gd name="T29" fmla="*/ 46 h 283"/>
                <a:gd name="T30" fmla="*/ 42 w 259"/>
                <a:gd name="T31" fmla="*/ 24 h 283"/>
                <a:gd name="T32" fmla="*/ 74 w 259"/>
                <a:gd name="T33" fmla="*/ 9 h 283"/>
                <a:gd name="T34" fmla="*/ 112 w 259"/>
                <a:gd name="T35" fmla="*/ 1 h 283"/>
                <a:gd name="T36" fmla="*/ 135 w 259"/>
                <a:gd name="T37" fmla="*/ 0 h 283"/>
                <a:gd name="T38" fmla="*/ 161 w 259"/>
                <a:gd name="T39" fmla="*/ 2 h 283"/>
                <a:gd name="T40" fmla="*/ 184 w 259"/>
                <a:gd name="T41" fmla="*/ 7 h 283"/>
                <a:gd name="T42" fmla="*/ 203 w 259"/>
                <a:gd name="T43" fmla="*/ 14 h 283"/>
                <a:gd name="T44" fmla="*/ 222 w 259"/>
                <a:gd name="T45" fmla="*/ 25 h 283"/>
                <a:gd name="T46" fmla="*/ 236 w 259"/>
                <a:gd name="T47" fmla="*/ 37 h 283"/>
                <a:gd name="T48" fmla="*/ 246 w 259"/>
                <a:gd name="T49" fmla="*/ 53 h 283"/>
                <a:gd name="T50" fmla="*/ 253 w 259"/>
                <a:gd name="T51" fmla="*/ 70 h 283"/>
                <a:gd name="T52" fmla="*/ 255 w 259"/>
                <a:gd name="T53" fmla="*/ 89 h 283"/>
                <a:gd name="T54" fmla="*/ 255 w 259"/>
                <a:gd name="T55" fmla="*/ 89 h 283"/>
                <a:gd name="T56" fmla="*/ 251 w 259"/>
                <a:gd name="T57" fmla="*/ 120 h 283"/>
                <a:gd name="T58" fmla="*/ 235 w 259"/>
                <a:gd name="T59" fmla="*/ 144 h 283"/>
                <a:gd name="T60" fmla="*/ 212 w 259"/>
                <a:gd name="T61" fmla="*/ 166 h 283"/>
                <a:gd name="T62" fmla="*/ 179 w 259"/>
                <a:gd name="T63" fmla="*/ 188 h 283"/>
                <a:gd name="T64" fmla="*/ 259 w 259"/>
                <a:gd name="T65" fmla="*/ 220 h 283"/>
                <a:gd name="T66" fmla="*/ 0 w 259"/>
                <a:gd name="T6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283">
                  <a:moveTo>
                    <a:pt x="0" y="225"/>
                  </a:moveTo>
                  <a:lnTo>
                    <a:pt x="122" y="146"/>
                  </a:lnTo>
                  <a:lnTo>
                    <a:pt x="122" y="146"/>
                  </a:lnTo>
                  <a:lnTo>
                    <a:pt x="141" y="132"/>
                  </a:lnTo>
                  <a:lnTo>
                    <a:pt x="148" y="126"/>
                  </a:lnTo>
                  <a:lnTo>
                    <a:pt x="154" y="120"/>
                  </a:lnTo>
                  <a:lnTo>
                    <a:pt x="159" y="114"/>
                  </a:lnTo>
                  <a:lnTo>
                    <a:pt x="162" y="108"/>
                  </a:lnTo>
                  <a:lnTo>
                    <a:pt x="164" y="102"/>
                  </a:lnTo>
                  <a:lnTo>
                    <a:pt x="164" y="96"/>
                  </a:lnTo>
                  <a:lnTo>
                    <a:pt x="164" y="96"/>
                  </a:lnTo>
                  <a:lnTo>
                    <a:pt x="164" y="89"/>
                  </a:lnTo>
                  <a:lnTo>
                    <a:pt x="161" y="83"/>
                  </a:lnTo>
                  <a:lnTo>
                    <a:pt x="158" y="79"/>
                  </a:lnTo>
                  <a:lnTo>
                    <a:pt x="154" y="75"/>
                  </a:lnTo>
                  <a:lnTo>
                    <a:pt x="149" y="71"/>
                  </a:lnTo>
                  <a:lnTo>
                    <a:pt x="142" y="70"/>
                  </a:lnTo>
                  <a:lnTo>
                    <a:pt x="135" y="68"/>
                  </a:lnTo>
                  <a:lnTo>
                    <a:pt x="128" y="68"/>
                  </a:lnTo>
                  <a:lnTo>
                    <a:pt x="128" y="68"/>
                  </a:lnTo>
                  <a:lnTo>
                    <a:pt x="119" y="68"/>
                  </a:lnTo>
                  <a:lnTo>
                    <a:pt x="112" y="70"/>
                  </a:lnTo>
                  <a:lnTo>
                    <a:pt x="104" y="73"/>
                  </a:lnTo>
                  <a:lnTo>
                    <a:pt x="97" y="76"/>
                  </a:lnTo>
                  <a:lnTo>
                    <a:pt x="88" y="81"/>
                  </a:lnTo>
                  <a:lnTo>
                    <a:pt x="81" y="87"/>
                  </a:lnTo>
                  <a:lnTo>
                    <a:pt x="62" y="103"/>
                  </a:lnTo>
                  <a:lnTo>
                    <a:pt x="1" y="60"/>
                  </a:lnTo>
                  <a:lnTo>
                    <a:pt x="1" y="60"/>
                  </a:lnTo>
                  <a:lnTo>
                    <a:pt x="14" y="46"/>
                  </a:lnTo>
                  <a:lnTo>
                    <a:pt x="28" y="35"/>
                  </a:lnTo>
                  <a:lnTo>
                    <a:pt x="42" y="24"/>
                  </a:lnTo>
                  <a:lnTo>
                    <a:pt x="57" y="16"/>
                  </a:lnTo>
                  <a:lnTo>
                    <a:pt x="74" y="9"/>
                  </a:lnTo>
                  <a:lnTo>
                    <a:pt x="92" y="5"/>
                  </a:lnTo>
                  <a:lnTo>
                    <a:pt x="112" y="1"/>
                  </a:lnTo>
                  <a:lnTo>
                    <a:pt x="135" y="0"/>
                  </a:lnTo>
                  <a:lnTo>
                    <a:pt x="135" y="0"/>
                  </a:lnTo>
                  <a:lnTo>
                    <a:pt x="148" y="1"/>
                  </a:lnTo>
                  <a:lnTo>
                    <a:pt x="161" y="2"/>
                  </a:lnTo>
                  <a:lnTo>
                    <a:pt x="172" y="5"/>
                  </a:lnTo>
                  <a:lnTo>
                    <a:pt x="184" y="7"/>
                  </a:lnTo>
                  <a:lnTo>
                    <a:pt x="194" y="11"/>
                  </a:lnTo>
                  <a:lnTo>
                    <a:pt x="203" y="14"/>
                  </a:lnTo>
                  <a:lnTo>
                    <a:pt x="213" y="19"/>
                  </a:lnTo>
                  <a:lnTo>
                    <a:pt x="222" y="25"/>
                  </a:lnTo>
                  <a:lnTo>
                    <a:pt x="229" y="31"/>
                  </a:lnTo>
                  <a:lnTo>
                    <a:pt x="236" y="37"/>
                  </a:lnTo>
                  <a:lnTo>
                    <a:pt x="242" y="45"/>
                  </a:lnTo>
                  <a:lnTo>
                    <a:pt x="246" y="53"/>
                  </a:lnTo>
                  <a:lnTo>
                    <a:pt x="251" y="62"/>
                  </a:lnTo>
                  <a:lnTo>
                    <a:pt x="253" y="70"/>
                  </a:lnTo>
                  <a:lnTo>
                    <a:pt x="255" y="80"/>
                  </a:lnTo>
                  <a:lnTo>
                    <a:pt x="255" y="89"/>
                  </a:lnTo>
                  <a:lnTo>
                    <a:pt x="255" y="89"/>
                  </a:lnTo>
                  <a:lnTo>
                    <a:pt x="255" y="89"/>
                  </a:lnTo>
                  <a:lnTo>
                    <a:pt x="253" y="105"/>
                  </a:lnTo>
                  <a:lnTo>
                    <a:pt x="251" y="120"/>
                  </a:lnTo>
                  <a:lnTo>
                    <a:pt x="243" y="132"/>
                  </a:lnTo>
                  <a:lnTo>
                    <a:pt x="235" y="144"/>
                  </a:lnTo>
                  <a:lnTo>
                    <a:pt x="225" y="155"/>
                  </a:lnTo>
                  <a:lnTo>
                    <a:pt x="212" y="166"/>
                  </a:lnTo>
                  <a:lnTo>
                    <a:pt x="196" y="177"/>
                  </a:lnTo>
                  <a:lnTo>
                    <a:pt x="179" y="188"/>
                  </a:lnTo>
                  <a:lnTo>
                    <a:pt x="124" y="220"/>
                  </a:lnTo>
                  <a:lnTo>
                    <a:pt x="259" y="220"/>
                  </a:lnTo>
                  <a:lnTo>
                    <a:pt x="259" y="283"/>
                  </a:lnTo>
                  <a:lnTo>
                    <a:pt x="0" y="283"/>
                  </a:lnTo>
                  <a:lnTo>
                    <a:pt x="0" y="225"/>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22"/>
            <p:cNvSpPr>
              <a:spLocks noEditPoints="1"/>
            </p:cNvSpPr>
            <p:nvPr/>
          </p:nvSpPr>
          <p:spPr bwMode="auto">
            <a:xfrm>
              <a:off x="2282" y="2491"/>
              <a:ext cx="152" cy="289"/>
            </a:xfrm>
            <a:custGeom>
              <a:avLst/>
              <a:gdLst>
                <a:gd name="T0" fmla="*/ 0 w 303"/>
                <a:gd name="T1" fmla="*/ 144 h 289"/>
                <a:gd name="T2" fmla="*/ 1 w 303"/>
                <a:gd name="T3" fmla="*/ 129 h 289"/>
                <a:gd name="T4" fmla="*/ 7 w 303"/>
                <a:gd name="T5" fmla="*/ 102 h 289"/>
                <a:gd name="T6" fmla="*/ 17 w 303"/>
                <a:gd name="T7" fmla="*/ 76 h 289"/>
                <a:gd name="T8" fmla="*/ 32 w 303"/>
                <a:gd name="T9" fmla="*/ 53 h 289"/>
                <a:gd name="T10" fmla="*/ 52 w 303"/>
                <a:gd name="T11" fmla="*/ 33 h 289"/>
                <a:gd name="T12" fmla="*/ 75 w 303"/>
                <a:gd name="T13" fmla="*/ 17 h 289"/>
                <a:gd name="T14" fmla="*/ 104 w 303"/>
                <a:gd name="T15" fmla="*/ 6 h 289"/>
                <a:gd name="T16" fmla="*/ 135 w 303"/>
                <a:gd name="T17" fmla="*/ 0 h 289"/>
                <a:gd name="T18" fmla="*/ 152 w 303"/>
                <a:gd name="T19" fmla="*/ 0 h 289"/>
                <a:gd name="T20" fmla="*/ 185 w 303"/>
                <a:gd name="T21" fmla="*/ 2 h 289"/>
                <a:gd name="T22" fmla="*/ 215 w 303"/>
                <a:gd name="T23" fmla="*/ 11 h 289"/>
                <a:gd name="T24" fmla="*/ 240 w 303"/>
                <a:gd name="T25" fmla="*/ 24 h 289"/>
                <a:gd name="T26" fmla="*/ 262 w 303"/>
                <a:gd name="T27" fmla="*/ 42 h 289"/>
                <a:gd name="T28" fmla="*/ 280 w 303"/>
                <a:gd name="T29" fmla="*/ 63 h 289"/>
                <a:gd name="T30" fmla="*/ 293 w 303"/>
                <a:gd name="T31" fmla="*/ 88 h 289"/>
                <a:gd name="T32" fmla="*/ 300 w 303"/>
                <a:gd name="T33" fmla="*/ 115 h 289"/>
                <a:gd name="T34" fmla="*/ 303 w 303"/>
                <a:gd name="T35" fmla="*/ 144 h 289"/>
                <a:gd name="T36" fmla="*/ 303 w 303"/>
                <a:gd name="T37" fmla="*/ 144 h 289"/>
                <a:gd name="T38" fmla="*/ 300 w 303"/>
                <a:gd name="T39" fmla="*/ 173 h 289"/>
                <a:gd name="T40" fmla="*/ 293 w 303"/>
                <a:gd name="T41" fmla="*/ 200 h 289"/>
                <a:gd name="T42" fmla="*/ 280 w 303"/>
                <a:gd name="T43" fmla="*/ 225 h 289"/>
                <a:gd name="T44" fmla="*/ 262 w 303"/>
                <a:gd name="T45" fmla="*/ 246 h 289"/>
                <a:gd name="T46" fmla="*/ 240 w 303"/>
                <a:gd name="T47" fmla="*/ 264 h 289"/>
                <a:gd name="T48" fmla="*/ 215 w 303"/>
                <a:gd name="T49" fmla="*/ 277 h 289"/>
                <a:gd name="T50" fmla="*/ 185 w 303"/>
                <a:gd name="T51" fmla="*/ 286 h 289"/>
                <a:gd name="T52" fmla="*/ 151 w 303"/>
                <a:gd name="T53" fmla="*/ 289 h 289"/>
                <a:gd name="T54" fmla="*/ 134 w 303"/>
                <a:gd name="T55" fmla="*/ 288 h 289"/>
                <a:gd name="T56" fmla="*/ 102 w 303"/>
                <a:gd name="T57" fmla="*/ 282 h 289"/>
                <a:gd name="T58" fmla="*/ 75 w 303"/>
                <a:gd name="T59" fmla="*/ 271 h 289"/>
                <a:gd name="T60" fmla="*/ 51 w 303"/>
                <a:gd name="T61" fmla="*/ 256 h 289"/>
                <a:gd name="T62" fmla="*/ 31 w 303"/>
                <a:gd name="T63" fmla="*/ 236 h 289"/>
                <a:gd name="T64" fmla="*/ 17 w 303"/>
                <a:gd name="T65" fmla="*/ 213 h 289"/>
                <a:gd name="T66" fmla="*/ 7 w 303"/>
                <a:gd name="T67" fmla="*/ 188 h 289"/>
                <a:gd name="T68" fmla="*/ 1 w 303"/>
                <a:gd name="T69" fmla="*/ 160 h 289"/>
                <a:gd name="T70" fmla="*/ 0 w 303"/>
                <a:gd name="T71" fmla="*/ 145 h 289"/>
                <a:gd name="T72" fmla="*/ 212 w 303"/>
                <a:gd name="T73" fmla="*/ 144 h 289"/>
                <a:gd name="T74" fmla="*/ 211 w 303"/>
                <a:gd name="T75" fmla="*/ 128 h 289"/>
                <a:gd name="T76" fmla="*/ 202 w 303"/>
                <a:gd name="T77" fmla="*/ 100 h 289"/>
                <a:gd name="T78" fmla="*/ 186 w 303"/>
                <a:gd name="T79" fmla="*/ 81 h 289"/>
                <a:gd name="T80" fmla="*/ 164 w 303"/>
                <a:gd name="T81" fmla="*/ 69 h 289"/>
                <a:gd name="T82" fmla="*/ 151 w 303"/>
                <a:gd name="T83" fmla="*/ 68 h 289"/>
                <a:gd name="T84" fmla="*/ 145 w 303"/>
                <a:gd name="T85" fmla="*/ 69 h 289"/>
                <a:gd name="T86" fmla="*/ 126 w 303"/>
                <a:gd name="T87" fmla="*/ 74 h 289"/>
                <a:gd name="T88" fmla="*/ 108 w 303"/>
                <a:gd name="T89" fmla="*/ 89 h 289"/>
                <a:gd name="T90" fmla="*/ 95 w 303"/>
                <a:gd name="T91" fmla="*/ 113 h 289"/>
                <a:gd name="T92" fmla="*/ 91 w 303"/>
                <a:gd name="T93" fmla="*/ 144 h 289"/>
                <a:gd name="T94" fmla="*/ 91 w 303"/>
                <a:gd name="T95" fmla="*/ 144 h 289"/>
                <a:gd name="T96" fmla="*/ 95 w 303"/>
                <a:gd name="T97" fmla="*/ 176 h 289"/>
                <a:gd name="T98" fmla="*/ 108 w 303"/>
                <a:gd name="T99" fmla="*/ 199 h 289"/>
                <a:gd name="T100" fmla="*/ 128 w 303"/>
                <a:gd name="T101" fmla="*/ 216 h 289"/>
                <a:gd name="T102" fmla="*/ 139 w 303"/>
                <a:gd name="T103" fmla="*/ 219 h 289"/>
                <a:gd name="T104" fmla="*/ 152 w 303"/>
                <a:gd name="T105" fmla="*/ 220 h 289"/>
                <a:gd name="T106" fmla="*/ 159 w 303"/>
                <a:gd name="T107" fmla="*/ 220 h 289"/>
                <a:gd name="T108" fmla="*/ 176 w 303"/>
                <a:gd name="T109" fmla="*/ 216 h 289"/>
                <a:gd name="T110" fmla="*/ 196 w 303"/>
                <a:gd name="T111" fmla="*/ 200 h 289"/>
                <a:gd name="T112" fmla="*/ 208 w 303"/>
                <a:gd name="T113" fmla="*/ 176 h 289"/>
                <a:gd name="T114" fmla="*/ 212 w 303"/>
                <a:gd name="T115" fmla="*/ 14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289">
                  <a:moveTo>
                    <a:pt x="0" y="145"/>
                  </a:moveTo>
                  <a:lnTo>
                    <a:pt x="0" y="144"/>
                  </a:lnTo>
                  <a:lnTo>
                    <a:pt x="0" y="144"/>
                  </a:lnTo>
                  <a:lnTo>
                    <a:pt x="1" y="129"/>
                  </a:lnTo>
                  <a:lnTo>
                    <a:pt x="3" y="115"/>
                  </a:lnTo>
                  <a:lnTo>
                    <a:pt x="7" y="102"/>
                  </a:lnTo>
                  <a:lnTo>
                    <a:pt x="11" y="88"/>
                  </a:lnTo>
                  <a:lnTo>
                    <a:pt x="17" y="76"/>
                  </a:lnTo>
                  <a:lnTo>
                    <a:pt x="24" y="64"/>
                  </a:lnTo>
                  <a:lnTo>
                    <a:pt x="32" y="53"/>
                  </a:lnTo>
                  <a:lnTo>
                    <a:pt x="41" y="42"/>
                  </a:lnTo>
                  <a:lnTo>
                    <a:pt x="52" y="33"/>
                  </a:lnTo>
                  <a:lnTo>
                    <a:pt x="64" y="24"/>
                  </a:lnTo>
                  <a:lnTo>
                    <a:pt x="75" y="17"/>
                  </a:lnTo>
                  <a:lnTo>
                    <a:pt x="89" y="11"/>
                  </a:lnTo>
                  <a:lnTo>
                    <a:pt x="104" y="6"/>
                  </a:lnTo>
                  <a:lnTo>
                    <a:pt x="119" y="2"/>
                  </a:lnTo>
                  <a:lnTo>
                    <a:pt x="135" y="0"/>
                  </a:lnTo>
                  <a:lnTo>
                    <a:pt x="152" y="0"/>
                  </a:lnTo>
                  <a:lnTo>
                    <a:pt x="152" y="0"/>
                  </a:lnTo>
                  <a:lnTo>
                    <a:pt x="169" y="0"/>
                  </a:lnTo>
                  <a:lnTo>
                    <a:pt x="185" y="2"/>
                  </a:lnTo>
                  <a:lnTo>
                    <a:pt x="201" y="6"/>
                  </a:lnTo>
                  <a:lnTo>
                    <a:pt x="215" y="11"/>
                  </a:lnTo>
                  <a:lnTo>
                    <a:pt x="229" y="17"/>
                  </a:lnTo>
                  <a:lnTo>
                    <a:pt x="240" y="24"/>
                  </a:lnTo>
                  <a:lnTo>
                    <a:pt x="252" y="33"/>
                  </a:lnTo>
                  <a:lnTo>
                    <a:pt x="262" y="42"/>
                  </a:lnTo>
                  <a:lnTo>
                    <a:pt x="272" y="52"/>
                  </a:lnTo>
                  <a:lnTo>
                    <a:pt x="280" y="63"/>
                  </a:lnTo>
                  <a:lnTo>
                    <a:pt x="287" y="75"/>
                  </a:lnTo>
                  <a:lnTo>
                    <a:pt x="293" y="88"/>
                  </a:lnTo>
                  <a:lnTo>
                    <a:pt x="297" y="100"/>
                  </a:lnTo>
                  <a:lnTo>
                    <a:pt x="300" y="115"/>
                  </a:lnTo>
                  <a:lnTo>
                    <a:pt x="302" y="129"/>
                  </a:lnTo>
                  <a:lnTo>
                    <a:pt x="303" y="144"/>
                  </a:lnTo>
                  <a:lnTo>
                    <a:pt x="303" y="144"/>
                  </a:lnTo>
                  <a:lnTo>
                    <a:pt x="303" y="144"/>
                  </a:lnTo>
                  <a:lnTo>
                    <a:pt x="302" y="159"/>
                  </a:lnTo>
                  <a:lnTo>
                    <a:pt x="300" y="173"/>
                  </a:lnTo>
                  <a:lnTo>
                    <a:pt x="297" y="186"/>
                  </a:lnTo>
                  <a:lnTo>
                    <a:pt x="293" y="200"/>
                  </a:lnTo>
                  <a:lnTo>
                    <a:pt x="286" y="213"/>
                  </a:lnTo>
                  <a:lnTo>
                    <a:pt x="280" y="225"/>
                  </a:lnTo>
                  <a:lnTo>
                    <a:pt x="272" y="236"/>
                  </a:lnTo>
                  <a:lnTo>
                    <a:pt x="262" y="246"/>
                  </a:lnTo>
                  <a:lnTo>
                    <a:pt x="252" y="256"/>
                  </a:lnTo>
                  <a:lnTo>
                    <a:pt x="240" y="264"/>
                  </a:lnTo>
                  <a:lnTo>
                    <a:pt x="228" y="271"/>
                  </a:lnTo>
                  <a:lnTo>
                    <a:pt x="215" y="277"/>
                  </a:lnTo>
                  <a:lnTo>
                    <a:pt x="201" y="282"/>
                  </a:lnTo>
                  <a:lnTo>
                    <a:pt x="185" y="286"/>
                  </a:lnTo>
                  <a:lnTo>
                    <a:pt x="168" y="288"/>
                  </a:lnTo>
                  <a:lnTo>
                    <a:pt x="151" y="289"/>
                  </a:lnTo>
                  <a:lnTo>
                    <a:pt x="151" y="289"/>
                  </a:lnTo>
                  <a:lnTo>
                    <a:pt x="134" y="288"/>
                  </a:lnTo>
                  <a:lnTo>
                    <a:pt x="118" y="286"/>
                  </a:lnTo>
                  <a:lnTo>
                    <a:pt x="102" y="282"/>
                  </a:lnTo>
                  <a:lnTo>
                    <a:pt x="88" y="277"/>
                  </a:lnTo>
                  <a:lnTo>
                    <a:pt x="75" y="271"/>
                  </a:lnTo>
                  <a:lnTo>
                    <a:pt x="62" y="264"/>
                  </a:lnTo>
                  <a:lnTo>
                    <a:pt x="51" y="256"/>
                  </a:lnTo>
                  <a:lnTo>
                    <a:pt x="41" y="247"/>
                  </a:lnTo>
                  <a:lnTo>
                    <a:pt x="31" y="236"/>
                  </a:lnTo>
                  <a:lnTo>
                    <a:pt x="24" y="225"/>
                  </a:lnTo>
                  <a:lnTo>
                    <a:pt x="17" y="213"/>
                  </a:lnTo>
                  <a:lnTo>
                    <a:pt x="11" y="201"/>
                  </a:lnTo>
                  <a:lnTo>
                    <a:pt x="7" y="188"/>
                  </a:lnTo>
                  <a:lnTo>
                    <a:pt x="3" y="174"/>
                  </a:lnTo>
                  <a:lnTo>
                    <a:pt x="1" y="160"/>
                  </a:lnTo>
                  <a:lnTo>
                    <a:pt x="0" y="145"/>
                  </a:lnTo>
                  <a:lnTo>
                    <a:pt x="0" y="145"/>
                  </a:lnTo>
                  <a:close/>
                  <a:moveTo>
                    <a:pt x="212" y="145"/>
                  </a:moveTo>
                  <a:lnTo>
                    <a:pt x="212" y="144"/>
                  </a:lnTo>
                  <a:lnTo>
                    <a:pt x="212" y="144"/>
                  </a:lnTo>
                  <a:lnTo>
                    <a:pt x="211" y="128"/>
                  </a:lnTo>
                  <a:lnTo>
                    <a:pt x="208" y="114"/>
                  </a:lnTo>
                  <a:lnTo>
                    <a:pt x="202" y="100"/>
                  </a:lnTo>
                  <a:lnTo>
                    <a:pt x="195" y="89"/>
                  </a:lnTo>
                  <a:lnTo>
                    <a:pt x="186" y="81"/>
                  </a:lnTo>
                  <a:lnTo>
                    <a:pt x="176" y="74"/>
                  </a:lnTo>
                  <a:lnTo>
                    <a:pt x="164" y="69"/>
                  </a:lnTo>
                  <a:lnTo>
                    <a:pt x="158" y="69"/>
                  </a:lnTo>
                  <a:lnTo>
                    <a:pt x="151" y="68"/>
                  </a:lnTo>
                  <a:lnTo>
                    <a:pt x="151" y="68"/>
                  </a:lnTo>
                  <a:lnTo>
                    <a:pt x="145" y="69"/>
                  </a:lnTo>
                  <a:lnTo>
                    <a:pt x="138" y="69"/>
                  </a:lnTo>
                  <a:lnTo>
                    <a:pt x="126" y="74"/>
                  </a:lnTo>
                  <a:lnTo>
                    <a:pt x="116" y="80"/>
                  </a:lnTo>
                  <a:lnTo>
                    <a:pt x="108" y="89"/>
                  </a:lnTo>
                  <a:lnTo>
                    <a:pt x="101" y="100"/>
                  </a:lnTo>
                  <a:lnTo>
                    <a:pt x="95" y="113"/>
                  </a:lnTo>
                  <a:lnTo>
                    <a:pt x="92" y="127"/>
                  </a:lnTo>
                  <a:lnTo>
                    <a:pt x="91" y="144"/>
                  </a:lnTo>
                  <a:lnTo>
                    <a:pt x="91" y="144"/>
                  </a:lnTo>
                  <a:lnTo>
                    <a:pt x="91" y="144"/>
                  </a:lnTo>
                  <a:lnTo>
                    <a:pt x="92" y="160"/>
                  </a:lnTo>
                  <a:lnTo>
                    <a:pt x="95" y="176"/>
                  </a:lnTo>
                  <a:lnTo>
                    <a:pt x="101" y="188"/>
                  </a:lnTo>
                  <a:lnTo>
                    <a:pt x="108" y="199"/>
                  </a:lnTo>
                  <a:lnTo>
                    <a:pt x="116" y="208"/>
                  </a:lnTo>
                  <a:lnTo>
                    <a:pt x="128" y="216"/>
                  </a:lnTo>
                  <a:lnTo>
                    <a:pt x="134" y="218"/>
                  </a:lnTo>
                  <a:lnTo>
                    <a:pt x="139" y="219"/>
                  </a:lnTo>
                  <a:lnTo>
                    <a:pt x="145" y="220"/>
                  </a:lnTo>
                  <a:lnTo>
                    <a:pt x="152" y="220"/>
                  </a:lnTo>
                  <a:lnTo>
                    <a:pt x="152" y="220"/>
                  </a:lnTo>
                  <a:lnTo>
                    <a:pt x="159" y="220"/>
                  </a:lnTo>
                  <a:lnTo>
                    <a:pt x="165" y="219"/>
                  </a:lnTo>
                  <a:lnTo>
                    <a:pt x="176" y="216"/>
                  </a:lnTo>
                  <a:lnTo>
                    <a:pt x="188" y="208"/>
                  </a:lnTo>
                  <a:lnTo>
                    <a:pt x="196" y="200"/>
                  </a:lnTo>
                  <a:lnTo>
                    <a:pt x="202" y="189"/>
                  </a:lnTo>
                  <a:lnTo>
                    <a:pt x="208" y="176"/>
                  </a:lnTo>
                  <a:lnTo>
                    <a:pt x="211" y="161"/>
                  </a:lnTo>
                  <a:lnTo>
                    <a:pt x="212" y="145"/>
                  </a:lnTo>
                  <a:lnTo>
                    <a:pt x="212" y="145"/>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23"/>
            <p:cNvSpPr>
              <a:spLocks noEditPoints="1"/>
            </p:cNvSpPr>
            <p:nvPr/>
          </p:nvSpPr>
          <p:spPr bwMode="auto">
            <a:xfrm>
              <a:off x="2450" y="2492"/>
              <a:ext cx="194" cy="286"/>
            </a:xfrm>
            <a:custGeom>
              <a:avLst/>
              <a:gdLst>
                <a:gd name="T0" fmla="*/ 0 w 387"/>
                <a:gd name="T1" fmla="*/ 75 h 286"/>
                <a:gd name="T2" fmla="*/ 14 w 387"/>
                <a:gd name="T3" fmla="*/ 33 h 286"/>
                <a:gd name="T4" fmla="*/ 43 w 387"/>
                <a:gd name="T5" fmla="*/ 10 h 286"/>
                <a:gd name="T6" fmla="*/ 67 w 387"/>
                <a:gd name="T7" fmla="*/ 1 h 286"/>
                <a:gd name="T8" fmla="*/ 85 w 387"/>
                <a:gd name="T9" fmla="*/ 0 h 286"/>
                <a:gd name="T10" fmla="*/ 112 w 387"/>
                <a:gd name="T11" fmla="*/ 4 h 286"/>
                <a:gd name="T12" fmla="*/ 134 w 387"/>
                <a:gd name="T13" fmla="*/ 13 h 286"/>
                <a:gd name="T14" fmla="*/ 164 w 387"/>
                <a:gd name="T15" fmla="*/ 46 h 286"/>
                <a:gd name="T16" fmla="*/ 169 w 387"/>
                <a:gd name="T17" fmla="*/ 75 h 286"/>
                <a:gd name="T18" fmla="*/ 164 w 387"/>
                <a:gd name="T19" fmla="*/ 104 h 286"/>
                <a:gd name="T20" fmla="*/ 134 w 387"/>
                <a:gd name="T21" fmla="*/ 137 h 286"/>
                <a:gd name="T22" fmla="*/ 111 w 387"/>
                <a:gd name="T23" fmla="*/ 147 h 286"/>
                <a:gd name="T24" fmla="*/ 84 w 387"/>
                <a:gd name="T25" fmla="*/ 150 h 286"/>
                <a:gd name="T26" fmla="*/ 67 w 387"/>
                <a:gd name="T27" fmla="*/ 149 h 286"/>
                <a:gd name="T28" fmla="*/ 43 w 387"/>
                <a:gd name="T29" fmla="*/ 141 h 286"/>
                <a:gd name="T30" fmla="*/ 14 w 387"/>
                <a:gd name="T31" fmla="*/ 118 h 286"/>
                <a:gd name="T32" fmla="*/ 0 w 387"/>
                <a:gd name="T33" fmla="*/ 75 h 286"/>
                <a:gd name="T34" fmla="*/ 352 w 387"/>
                <a:gd name="T35" fmla="*/ 4 h 286"/>
                <a:gd name="T36" fmla="*/ 289 w 387"/>
                <a:gd name="T37" fmla="*/ 4 h 286"/>
                <a:gd name="T38" fmla="*/ 112 w 387"/>
                <a:gd name="T39" fmla="*/ 75 h 286"/>
                <a:gd name="T40" fmla="*/ 108 w 387"/>
                <a:gd name="T41" fmla="*/ 57 h 286"/>
                <a:gd name="T42" fmla="*/ 95 w 387"/>
                <a:gd name="T43" fmla="*/ 46 h 286"/>
                <a:gd name="T44" fmla="*/ 84 w 387"/>
                <a:gd name="T45" fmla="*/ 44 h 286"/>
                <a:gd name="T46" fmla="*/ 68 w 387"/>
                <a:gd name="T47" fmla="*/ 48 h 286"/>
                <a:gd name="T48" fmla="*/ 60 w 387"/>
                <a:gd name="T49" fmla="*/ 62 h 286"/>
                <a:gd name="T50" fmla="*/ 57 w 387"/>
                <a:gd name="T51" fmla="*/ 75 h 286"/>
                <a:gd name="T52" fmla="*/ 60 w 387"/>
                <a:gd name="T53" fmla="*/ 87 h 286"/>
                <a:gd name="T54" fmla="*/ 70 w 387"/>
                <a:gd name="T55" fmla="*/ 101 h 286"/>
                <a:gd name="T56" fmla="*/ 85 w 387"/>
                <a:gd name="T57" fmla="*/ 107 h 286"/>
                <a:gd name="T58" fmla="*/ 95 w 387"/>
                <a:gd name="T59" fmla="*/ 104 h 286"/>
                <a:gd name="T60" fmla="*/ 108 w 387"/>
                <a:gd name="T61" fmla="*/ 93 h 286"/>
                <a:gd name="T62" fmla="*/ 112 w 387"/>
                <a:gd name="T63" fmla="*/ 75 h 286"/>
                <a:gd name="T64" fmla="*/ 219 w 387"/>
                <a:gd name="T65" fmla="*/ 211 h 286"/>
                <a:gd name="T66" fmla="*/ 225 w 387"/>
                <a:gd name="T67" fmla="*/ 182 h 286"/>
                <a:gd name="T68" fmla="*/ 255 w 387"/>
                <a:gd name="T69" fmla="*/ 149 h 286"/>
                <a:gd name="T70" fmla="*/ 276 w 387"/>
                <a:gd name="T71" fmla="*/ 139 h 286"/>
                <a:gd name="T72" fmla="*/ 303 w 387"/>
                <a:gd name="T73" fmla="*/ 137 h 286"/>
                <a:gd name="T74" fmla="*/ 322 w 387"/>
                <a:gd name="T75" fmla="*/ 138 h 286"/>
                <a:gd name="T76" fmla="*/ 346 w 387"/>
                <a:gd name="T77" fmla="*/ 145 h 286"/>
                <a:gd name="T78" fmla="*/ 375 w 387"/>
                <a:gd name="T79" fmla="*/ 170 h 286"/>
                <a:gd name="T80" fmla="*/ 387 w 387"/>
                <a:gd name="T81" fmla="*/ 211 h 286"/>
                <a:gd name="T82" fmla="*/ 386 w 387"/>
                <a:gd name="T83" fmla="*/ 227 h 286"/>
                <a:gd name="T84" fmla="*/ 365 w 387"/>
                <a:gd name="T85" fmla="*/ 264 h 286"/>
                <a:gd name="T86" fmla="*/ 338 w 387"/>
                <a:gd name="T87" fmla="*/ 280 h 286"/>
                <a:gd name="T88" fmla="*/ 312 w 387"/>
                <a:gd name="T89" fmla="*/ 286 h 286"/>
                <a:gd name="T90" fmla="*/ 293 w 387"/>
                <a:gd name="T91" fmla="*/ 286 h 286"/>
                <a:gd name="T92" fmla="*/ 269 w 387"/>
                <a:gd name="T93" fmla="*/ 280 h 286"/>
                <a:gd name="T94" fmla="*/ 242 w 387"/>
                <a:gd name="T95" fmla="*/ 264 h 286"/>
                <a:gd name="T96" fmla="*/ 221 w 387"/>
                <a:gd name="T97" fmla="*/ 227 h 286"/>
                <a:gd name="T98" fmla="*/ 330 w 387"/>
                <a:gd name="T99" fmla="*/ 212 h 286"/>
                <a:gd name="T100" fmla="*/ 330 w 387"/>
                <a:gd name="T101" fmla="*/ 205 h 286"/>
                <a:gd name="T102" fmla="*/ 323 w 387"/>
                <a:gd name="T103" fmla="*/ 189 h 286"/>
                <a:gd name="T104" fmla="*/ 309 w 387"/>
                <a:gd name="T105" fmla="*/ 181 h 286"/>
                <a:gd name="T106" fmla="*/ 298 w 387"/>
                <a:gd name="T107" fmla="*/ 181 h 286"/>
                <a:gd name="T108" fmla="*/ 283 w 387"/>
                <a:gd name="T109" fmla="*/ 189 h 286"/>
                <a:gd name="T110" fmla="*/ 276 w 387"/>
                <a:gd name="T111" fmla="*/ 205 h 286"/>
                <a:gd name="T112" fmla="*/ 276 w 387"/>
                <a:gd name="T113" fmla="*/ 212 h 286"/>
                <a:gd name="T114" fmla="*/ 281 w 387"/>
                <a:gd name="T115" fmla="*/ 229 h 286"/>
                <a:gd name="T116" fmla="*/ 293 w 387"/>
                <a:gd name="T117" fmla="*/ 240 h 286"/>
                <a:gd name="T118" fmla="*/ 303 w 387"/>
                <a:gd name="T119" fmla="*/ 242 h 286"/>
                <a:gd name="T120" fmla="*/ 319 w 387"/>
                <a:gd name="T121" fmla="*/ 238 h 286"/>
                <a:gd name="T122" fmla="*/ 329 w 387"/>
                <a:gd name="T123" fmla="*/ 224 h 286"/>
                <a:gd name="T124" fmla="*/ 330 w 387"/>
                <a:gd name="T125" fmla="*/ 2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286">
                  <a:moveTo>
                    <a:pt x="0" y="75"/>
                  </a:moveTo>
                  <a:lnTo>
                    <a:pt x="0" y="75"/>
                  </a:lnTo>
                  <a:lnTo>
                    <a:pt x="0" y="75"/>
                  </a:lnTo>
                  <a:lnTo>
                    <a:pt x="1" y="59"/>
                  </a:lnTo>
                  <a:lnTo>
                    <a:pt x="7" y="46"/>
                  </a:lnTo>
                  <a:lnTo>
                    <a:pt x="14" y="33"/>
                  </a:lnTo>
                  <a:lnTo>
                    <a:pt x="24" y="22"/>
                  </a:lnTo>
                  <a:lnTo>
                    <a:pt x="36" y="13"/>
                  </a:lnTo>
                  <a:lnTo>
                    <a:pt x="43" y="10"/>
                  </a:lnTo>
                  <a:lnTo>
                    <a:pt x="50" y="6"/>
                  </a:lnTo>
                  <a:lnTo>
                    <a:pt x="58" y="4"/>
                  </a:lnTo>
                  <a:lnTo>
                    <a:pt x="67" y="1"/>
                  </a:lnTo>
                  <a:lnTo>
                    <a:pt x="75" y="0"/>
                  </a:lnTo>
                  <a:lnTo>
                    <a:pt x="85" y="0"/>
                  </a:lnTo>
                  <a:lnTo>
                    <a:pt x="85" y="0"/>
                  </a:lnTo>
                  <a:lnTo>
                    <a:pt x="94" y="0"/>
                  </a:lnTo>
                  <a:lnTo>
                    <a:pt x="104" y="1"/>
                  </a:lnTo>
                  <a:lnTo>
                    <a:pt x="112" y="4"/>
                  </a:lnTo>
                  <a:lnTo>
                    <a:pt x="120" y="6"/>
                  </a:lnTo>
                  <a:lnTo>
                    <a:pt x="127" y="10"/>
                  </a:lnTo>
                  <a:lnTo>
                    <a:pt x="134" y="13"/>
                  </a:lnTo>
                  <a:lnTo>
                    <a:pt x="147" y="22"/>
                  </a:lnTo>
                  <a:lnTo>
                    <a:pt x="157" y="33"/>
                  </a:lnTo>
                  <a:lnTo>
                    <a:pt x="164" y="46"/>
                  </a:lnTo>
                  <a:lnTo>
                    <a:pt x="168" y="59"/>
                  </a:lnTo>
                  <a:lnTo>
                    <a:pt x="169" y="74"/>
                  </a:lnTo>
                  <a:lnTo>
                    <a:pt x="169" y="75"/>
                  </a:lnTo>
                  <a:lnTo>
                    <a:pt x="169" y="75"/>
                  </a:lnTo>
                  <a:lnTo>
                    <a:pt x="168" y="90"/>
                  </a:lnTo>
                  <a:lnTo>
                    <a:pt x="164" y="104"/>
                  </a:lnTo>
                  <a:lnTo>
                    <a:pt x="155" y="116"/>
                  </a:lnTo>
                  <a:lnTo>
                    <a:pt x="145" y="128"/>
                  </a:lnTo>
                  <a:lnTo>
                    <a:pt x="134" y="137"/>
                  </a:lnTo>
                  <a:lnTo>
                    <a:pt x="127" y="141"/>
                  </a:lnTo>
                  <a:lnTo>
                    <a:pt x="120" y="144"/>
                  </a:lnTo>
                  <a:lnTo>
                    <a:pt x="111" y="147"/>
                  </a:lnTo>
                  <a:lnTo>
                    <a:pt x="102" y="149"/>
                  </a:lnTo>
                  <a:lnTo>
                    <a:pt x="94" y="149"/>
                  </a:lnTo>
                  <a:lnTo>
                    <a:pt x="84" y="150"/>
                  </a:lnTo>
                  <a:lnTo>
                    <a:pt x="84" y="150"/>
                  </a:lnTo>
                  <a:lnTo>
                    <a:pt x="75" y="149"/>
                  </a:lnTo>
                  <a:lnTo>
                    <a:pt x="67" y="149"/>
                  </a:lnTo>
                  <a:lnTo>
                    <a:pt x="58" y="147"/>
                  </a:lnTo>
                  <a:lnTo>
                    <a:pt x="50" y="144"/>
                  </a:lnTo>
                  <a:lnTo>
                    <a:pt x="43" y="141"/>
                  </a:lnTo>
                  <a:lnTo>
                    <a:pt x="36" y="137"/>
                  </a:lnTo>
                  <a:lnTo>
                    <a:pt x="24" y="128"/>
                  </a:lnTo>
                  <a:lnTo>
                    <a:pt x="14" y="118"/>
                  </a:lnTo>
                  <a:lnTo>
                    <a:pt x="7" y="104"/>
                  </a:lnTo>
                  <a:lnTo>
                    <a:pt x="3" y="91"/>
                  </a:lnTo>
                  <a:lnTo>
                    <a:pt x="0" y="75"/>
                  </a:lnTo>
                  <a:lnTo>
                    <a:pt x="0" y="75"/>
                  </a:lnTo>
                  <a:close/>
                  <a:moveTo>
                    <a:pt x="289" y="4"/>
                  </a:moveTo>
                  <a:lnTo>
                    <a:pt x="352" y="4"/>
                  </a:lnTo>
                  <a:lnTo>
                    <a:pt x="100" y="282"/>
                  </a:lnTo>
                  <a:lnTo>
                    <a:pt x="37" y="282"/>
                  </a:lnTo>
                  <a:lnTo>
                    <a:pt x="289" y="4"/>
                  </a:lnTo>
                  <a:close/>
                  <a:moveTo>
                    <a:pt x="112" y="75"/>
                  </a:moveTo>
                  <a:lnTo>
                    <a:pt x="112" y="75"/>
                  </a:lnTo>
                  <a:lnTo>
                    <a:pt x="112" y="75"/>
                  </a:lnTo>
                  <a:lnTo>
                    <a:pt x="111" y="69"/>
                  </a:lnTo>
                  <a:lnTo>
                    <a:pt x="110" y="63"/>
                  </a:lnTo>
                  <a:lnTo>
                    <a:pt x="108" y="57"/>
                  </a:lnTo>
                  <a:lnTo>
                    <a:pt x="104" y="53"/>
                  </a:lnTo>
                  <a:lnTo>
                    <a:pt x="100" y="48"/>
                  </a:lnTo>
                  <a:lnTo>
                    <a:pt x="95" y="46"/>
                  </a:lnTo>
                  <a:lnTo>
                    <a:pt x="90" y="45"/>
                  </a:lnTo>
                  <a:lnTo>
                    <a:pt x="84" y="44"/>
                  </a:lnTo>
                  <a:lnTo>
                    <a:pt x="84" y="44"/>
                  </a:lnTo>
                  <a:lnTo>
                    <a:pt x="78" y="45"/>
                  </a:lnTo>
                  <a:lnTo>
                    <a:pt x="74" y="46"/>
                  </a:lnTo>
                  <a:lnTo>
                    <a:pt x="68" y="48"/>
                  </a:lnTo>
                  <a:lnTo>
                    <a:pt x="65" y="52"/>
                  </a:lnTo>
                  <a:lnTo>
                    <a:pt x="61" y="57"/>
                  </a:lnTo>
                  <a:lnTo>
                    <a:pt x="60" y="62"/>
                  </a:lnTo>
                  <a:lnTo>
                    <a:pt x="58" y="68"/>
                  </a:lnTo>
                  <a:lnTo>
                    <a:pt x="57" y="74"/>
                  </a:lnTo>
                  <a:lnTo>
                    <a:pt x="57" y="75"/>
                  </a:lnTo>
                  <a:lnTo>
                    <a:pt x="57" y="75"/>
                  </a:lnTo>
                  <a:lnTo>
                    <a:pt x="58" y="81"/>
                  </a:lnTo>
                  <a:lnTo>
                    <a:pt x="60" y="87"/>
                  </a:lnTo>
                  <a:lnTo>
                    <a:pt x="63" y="93"/>
                  </a:lnTo>
                  <a:lnTo>
                    <a:pt x="65" y="97"/>
                  </a:lnTo>
                  <a:lnTo>
                    <a:pt x="70" y="101"/>
                  </a:lnTo>
                  <a:lnTo>
                    <a:pt x="74" y="104"/>
                  </a:lnTo>
                  <a:lnTo>
                    <a:pt x="80" y="105"/>
                  </a:lnTo>
                  <a:lnTo>
                    <a:pt x="85" y="107"/>
                  </a:lnTo>
                  <a:lnTo>
                    <a:pt x="85" y="107"/>
                  </a:lnTo>
                  <a:lnTo>
                    <a:pt x="91" y="105"/>
                  </a:lnTo>
                  <a:lnTo>
                    <a:pt x="95" y="104"/>
                  </a:lnTo>
                  <a:lnTo>
                    <a:pt x="101" y="102"/>
                  </a:lnTo>
                  <a:lnTo>
                    <a:pt x="104" y="97"/>
                  </a:lnTo>
                  <a:lnTo>
                    <a:pt x="108" y="93"/>
                  </a:lnTo>
                  <a:lnTo>
                    <a:pt x="110" y="87"/>
                  </a:lnTo>
                  <a:lnTo>
                    <a:pt x="111" y="82"/>
                  </a:lnTo>
                  <a:lnTo>
                    <a:pt x="112" y="75"/>
                  </a:lnTo>
                  <a:lnTo>
                    <a:pt x="112" y="75"/>
                  </a:lnTo>
                  <a:close/>
                  <a:moveTo>
                    <a:pt x="219" y="212"/>
                  </a:moveTo>
                  <a:lnTo>
                    <a:pt x="219" y="211"/>
                  </a:lnTo>
                  <a:lnTo>
                    <a:pt x="219" y="211"/>
                  </a:lnTo>
                  <a:lnTo>
                    <a:pt x="221" y="196"/>
                  </a:lnTo>
                  <a:lnTo>
                    <a:pt x="225" y="182"/>
                  </a:lnTo>
                  <a:lnTo>
                    <a:pt x="232" y="170"/>
                  </a:lnTo>
                  <a:lnTo>
                    <a:pt x="242" y="159"/>
                  </a:lnTo>
                  <a:lnTo>
                    <a:pt x="255" y="149"/>
                  </a:lnTo>
                  <a:lnTo>
                    <a:pt x="262" y="145"/>
                  </a:lnTo>
                  <a:lnTo>
                    <a:pt x="269" y="143"/>
                  </a:lnTo>
                  <a:lnTo>
                    <a:pt x="276" y="139"/>
                  </a:lnTo>
                  <a:lnTo>
                    <a:pt x="285" y="138"/>
                  </a:lnTo>
                  <a:lnTo>
                    <a:pt x="295" y="137"/>
                  </a:lnTo>
                  <a:lnTo>
                    <a:pt x="303" y="137"/>
                  </a:lnTo>
                  <a:lnTo>
                    <a:pt x="303" y="137"/>
                  </a:lnTo>
                  <a:lnTo>
                    <a:pt x="313" y="137"/>
                  </a:lnTo>
                  <a:lnTo>
                    <a:pt x="322" y="138"/>
                  </a:lnTo>
                  <a:lnTo>
                    <a:pt x="330" y="139"/>
                  </a:lnTo>
                  <a:lnTo>
                    <a:pt x="339" y="142"/>
                  </a:lnTo>
                  <a:lnTo>
                    <a:pt x="346" y="145"/>
                  </a:lnTo>
                  <a:lnTo>
                    <a:pt x="353" y="149"/>
                  </a:lnTo>
                  <a:lnTo>
                    <a:pt x="365" y="159"/>
                  </a:lnTo>
                  <a:lnTo>
                    <a:pt x="375" y="170"/>
                  </a:lnTo>
                  <a:lnTo>
                    <a:pt x="382" y="182"/>
                  </a:lnTo>
                  <a:lnTo>
                    <a:pt x="386" y="196"/>
                  </a:lnTo>
                  <a:lnTo>
                    <a:pt x="387" y="211"/>
                  </a:lnTo>
                  <a:lnTo>
                    <a:pt x="387" y="212"/>
                  </a:lnTo>
                  <a:lnTo>
                    <a:pt x="387" y="212"/>
                  </a:lnTo>
                  <a:lnTo>
                    <a:pt x="386" y="227"/>
                  </a:lnTo>
                  <a:lnTo>
                    <a:pt x="382" y="240"/>
                  </a:lnTo>
                  <a:lnTo>
                    <a:pt x="375" y="253"/>
                  </a:lnTo>
                  <a:lnTo>
                    <a:pt x="365" y="264"/>
                  </a:lnTo>
                  <a:lnTo>
                    <a:pt x="352" y="274"/>
                  </a:lnTo>
                  <a:lnTo>
                    <a:pt x="345" y="278"/>
                  </a:lnTo>
                  <a:lnTo>
                    <a:pt x="338" y="280"/>
                  </a:lnTo>
                  <a:lnTo>
                    <a:pt x="330" y="282"/>
                  </a:lnTo>
                  <a:lnTo>
                    <a:pt x="322" y="285"/>
                  </a:lnTo>
                  <a:lnTo>
                    <a:pt x="312" y="286"/>
                  </a:lnTo>
                  <a:lnTo>
                    <a:pt x="303" y="286"/>
                  </a:lnTo>
                  <a:lnTo>
                    <a:pt x="303" y="286"/>
                  </a:lnTo>
                  <a:lnTo>
                    <a:pt x="293" y="286"/>
                  </a:lnTo>
                  <a:lnTo>
                    <a:pt x="285" y="285"/>
                  </a:lnTo>
                  <a:lnTo>
                    <a:pt x="276" y="282"/>
                  </a:lnTo>
                  <a:lnTo>
                    <a:pt x="269" y="280"/>
                  </a:lnTo>
                  <a:lnTo>
                    <a:pt x="262" y="278"/>
                  </a:lnTo>
                  <a:lnTo>
                    <a:pt x="255" y="274"/>
                  </a:lnTo>
                  <a:lnTo>
                    <a:pt x="242" y="264"/>
                  </a:lnTo>
                  <a:lnTo>
                    <a:pt x="232" y="253"/>
                  </a:lnTo>
                  <a:lnTo>
                    <a:pt x="225" y="241"/>
                  </a:lnTo>
                  <a:lnTo>
                    <a:pt x="221" y="227"/>
                  </a:lnTo>
                  <a:lnTo>
                    <a:pt x="219" y="212"/>
                  </a:lnTo>
                  <a:lnTo>
                    <a:pt x="219" y="212"/>
                  </a:lnTo>
                  <a:close/>
                  <a:moveTo>
                    <a:pt x="330" y="212"/>
                  </a:moveTo>
                  <a:lnTo>
                    <a:pt x="330" y="211"/>
                  </a:lnTo>
                  <a:lnTo>
                    <a:pt x="330" y="211"/>
                  </a:lnTo>
                  <a:lnTo>
                    <a:pt x="330" y="205"/>
                  </a:lnTo>
                  <a:lnTo>
                    <a:pt x="329" y="199"/>
                  </a:lnTo>
                  <a:lnTo>
                    <a:pt x="326" y="194"/>
                  </a:lnTo>
                  <a:lnTo>
                    <a:pt x="323" y="189"/>
                  </a:lnTo>
                  <a:lnTo>
                    <a:pt x="319" y="185"/>
                  </a:lnTo>
                  <a:lnTo>
                    <a:pt x="315" y="183"/>
                  </a:lnTo>
                  <a:lnTo>
                    <a:pt x="309" y="181"/>
                  </a:lnTo>
                  <a:lnTo>
                    <a:pt x="303" y="181"/>
                  </a:lnTo>
                  <a:lnTo>
                    <a:pt x="303" y="181"/>
                  </a:lnTo>
                  <a:lnTo>
                    <a:pt x="298" y="181"/>
                  </a:lnTo>
                  <a:lnTo>
                    <a:pt x="292" y="183"/>
                  </a:lnTo>
                  <a:lnTo>
                    <a:pt x="288" y="185"/>
                  </a:lnTo>
                  <a:lnTo>
                    <a:pt x="283" y="189"/>
                  </a:lnTo>
                  <a:lnTo>
                    <a:pt x="281" y="193"/>
                  </a:lnTo>
                  <a:lnTo>
                    <a:pt x="278" y="199"/>
                  </a:lnTo>
                  <a:lnTo>
                    <a:pt x="276" y="205"/>
                  </a:lnTo>
                  <a:lnTo>
                    <a:pt x="276" y="211"/>
                  </a:lnTo>
                  <a:lnTo>
                    <a:pt x="276" y="212"/>
                  </a:lnTo>
                  <a:lnTo>
                    <a:pt x="276" y="212"/>
                  </a:lnTo>
                  <a:lnTo>
                    <a:pt x="276" y="218"/>
                  </a:lnTo>
                  <a:lnTo>
                    <a:pt x="278" y="224"/>
                  </a:lnTo>
                  <a:lnTo>
                    <a:pt x="281" y="229"/>
                  </a:lnTo>
                  <a:lnTo>
                    <a:pt x="285" y="234"/>
                  </a:lnTo>
                  <a:lnTo>
                    <a:pt x="288" y="238"/>
                  </a:lnTo>
                  <a:lnTo>
                    <a:pt x="293" y="240"/>
                  </a:lnTo>
                  <a:lnTo>
                    <a:pt x="298" y="242"/>
                  </a:lnTo>
                  <a:lnTo>
                    <a:pt x="303" y="242"/>
                  </a:lnTo>
                  <a:lnTo>
                    <a:pt x="303" y="242"/>
                  </a:lnTo>
                  <a:lnTo>
                    <a:pt x="309" y="242"/>
                  </a:lnTo>
                  <a:lnTo>
                    <a:pt x="315" y="240"/>
                  </a:lnTo>
                  <a:lnTo>
                    <a:pt x="319" y="238"/>
                  </a:lnTo>
                  <a:lnTo>
                    <a:pt x="323" y="234"/>
                  </a:lnTo>
                  <a:lnTo>
                    <a:pt x="326" y="229"/>
                  </a:lnTo>
                  <a:lnTo>
                    <a:pt x="329" y="224"/>
                  </a:lnTo>
                  <a:lnTo>
                    <a:pt x="330" y="218"/>
                  </a:lnTo>
                  <a:lnTo>
                    <a:pt x="330" y="212"/>
                  </a:lnTo>
                  <a:lnTo>
                    <a:pt x="330" y="21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324"/>
            <p:cNvSpPr>
              <a:spLocks noEditPoints="1"/>
            </p:cNvSpPr>
            <p:nvPr/>
          </p:nvSpPr>
          <p:spPr bwMode="auto">
            <a:xfrm>
              <a:off x="2037" y="2823"/>
              <a:ext cx="52" cy="105"/>
            </a:xfrm>
            <a:custGeom>
              <a:avLst/>
              <a:gdLst>
                <a:gd name="T0" fmla="*/ 0 w 104"/>
                <a:gd name="T1" fmla="*/ 0 h 105"/>
                <a:gd name="T2" fmla="*/ 52 w 104"/>
                <a:gd name="T3" fmla="*/ 0 h 105"/>
                <a:gd name="T4" fmla="*/ 52 w 104"/>
                <a:gd name="T5" fmla="*/ 0 h 105"/>
                <a:gd name="T6" fmla="*/ 64 w 104"/>
                <a:gd name="T7" fmla="*/ 1 h 105"/>
                <a:gd name="T8" fmla="*/ 74 w 104"/>
                <a:gd name="T9" fmla="*/ 2 h 105"/>
                <a:gd name="T10" fmla="*/ 82 w 104"/>
                <a:gd name="T11" fmla="*/ 6 h 105"/>
                <a:gd name="T12" fmla="*/ 89 w 104"/>
                <a:gd name="T13" fmla="*/ 10 h 105"/>
                <a:gd name="T14" fmla="*/ 95 w 104"/>
                <a:gd name="T15" fmla="*/ 16 h 105"/>
                <a:gd name="T16" fmla="*/ 99 w 104"/>
                <a:gd name="T17" fmla="*/ 22 h 105"/>
                <a:gd name="T18" fmla="*/ 102 w 104"/>
                <a:gd name="T19" fmla="*/ 29 h 105"/>
                <a:gd name="T20" fmla="*/ 104 w 104"/>
                <a:gd name="T21" fmla="*/ 37 h 105"/>
                <a:gd name="T22" fmla="*/ 104 w 104"/>
                <a:gd name="T23" fmla="*/ 37 h 105"/>
                <a:gd name="T24" fmla="*/ 104 w 104"/>
                <a:gd name="T25" fmla="*/ 37 h 105"/>
                <a:gd name="T26" fmla="*/ 102 w 104"/>
                <a:gd name="T27" fmla="*/ 46 h 105"/>
                <a:gd name="T28" fmla="*/ 99 w 104"/>
                <a:gd name="T29" fmla="*/ 53 h 105"/>
                <a:gd name="T30" fmla="*/ 95 w 104"/>
                <a:gd name="T31" fmla="*/ 60 h 105"/>
                <a:gd name="T32" fmla="*/ 88 w 104"/>
                <a:gd name="T33" fmla="*/ 65 h 105"/>
                <a:gd name="T34" fmla="*/ 81 w 104"/>
                <a:gd name="T35" fmla="*/ 70 h 105"/>
                <a:gd name="T36" fmla="*/ 72 w 104"/>
                <a:gd name="T37" fmla="*/ 73 h 105"/>
                <a:gd name="T38" fmla="*/ 61 w 104"/>
                <a:gd name="T39" fmla="*/ 75 h 105"/>
                <a:gd name="T40" fmla="*/ 51 w 104"/>
                <a:gd name="T41" fmla="*/ 75 h 105"/>
                <a:gd name="T42" fmla="*/ 34 w 104"/>
                <a:gd name="T43" fmla="*/ 75 h 105"/>
                <a:gd name="T44" fmla="*/ 34 w 104"/>
                <a:gd name="T45" fmla="*/ 105 h 105"/>
                <a:gd name="T46" fmla="*/ 0 w 104"/>
                <a:gd name="T47" fmla="*/ 105 h 105"/>
                <a:gd name="T48" fmla="*/ 0 w 104"/>
                <a:gd name="T49" fmla="*/ 0 h 105"/>
                <a:gd name="T50" fmla="*/ 49 w 104"/>
                <a:gd name="T51" fmla="*/ 52 h 105"/>
                <a:gd name="T52" fmla="*/ 49 w 104"/>
                <a:gd name="T53" fmla="*/ 52 h 105"/>
                <a:gd name="T54" fmla="*/ 58 w 104"/>
                <a:gd name="T55" fmla="*/ 52 h 105"/>
                <a:gd name="T56" fmla="*/ 64 w 104"/>
                <a:gd name="T57" fmla="*/ 48 h 105"/>
                <a:gd name="T58" fmla="*/ 68 w 104"/>
                <a:gd name="T59" fmla="*/ 45 h 105"/>
                <a:gd name="T60" fmla="*/ 69 w 104"/>
                <a:gd name="T61" fmla="*/ 39 h 105"/>
                <a:gd name="T62" fmla="*/ 69 w 104"/>
                <a:gd name="T63" fmla="*/ 39 h 105"/>
                <a:gd name="T64" fmla="*/ 69 w 104"/>
                <a:gd name="T65" fmla="*/ 39 h 105"/>
                <a:gd name="T66" fmla="*/ 68 w 104"/>
                <a:gd name="T67" fmla="*/ 33 h 105"/>
                <a:gd name="T68" fmla="*/ 64 w 104"/>
                <a:gd name="T69" fmla="*/ 28 h 105"/>
                <a:gd name="T70" fmla="*/ 58 w 104"/>
                <a:gd name="T71" fmla="*/ 25 h 105"/>
                <a:gd name="T72" fmla="*/ 49 w 104"/>
                <a:gd name="T73" fmla="*/ 24 h 105"/>
                <a:gd name="T74" fmla="*/ 34 w 104"/>
                <a:gd name="T75" fmla="*/ 24 h 105"/>
                <a:gd name="T76" fmla="*/ 34 w 104"/>
                <a:gd name="T77" fmla="*/ 52 h 105"/>
                <a:gd name="T78" fmla="*/ 49 w 104"/>
                <a:gd name="T79"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05">
                  <a:moveTo>
                    <a:pt x="0" y="0"/>
                  </a:moveTo>
                  <a:lnTo>
                    <a:pt x="52" y="0"/>
                  </a:lnTo>
                  <a:lnTo>
                    <a:pt x="52" y="0"/>
                  </a:lnTo>
                  <a:lnTo>
                    <a:pt x="64" y="1"/>
                  </a:lnTo>
                  <a:lnTo>
                    <a:pt x="74" y="2"/>
                  </a:lnTo>
                  <a:lnTo>
                    <a:pt x="82" y="6"/>
                  </a:lnTo>
                  <a:lnTo>
                    <a:pt x="89" y="10"/>
                  </a:lnTo>
                  <a:lnTo>
                    <a:pt x="95" y="16"/>
                  </a:lnTo>
                  <a:lnTo>
                    <a:pt x="99" y="22"/>
                  </a:lnTo>
                  <a:lnTo>
                    <a:pt x="102" y="29"/>
                  </a:lnTo>
                  <a:lnTo>
                    <a:pt x="104" y="37"/>
                  </a:lnTo>
                  <a:lnTo>
                    <a:pt x="104" y="37"/>
                  </a:lnTo>
                  <a:lnTo>
                    <a:pt x="104" y="37"/>
                  </a:lnTo>
                  <a:lnTo>
                    <a:pt x="102" y="46"/>
                  </a:lnTo>
                  <a:lnTo>
                    <a:pt x="99" y="53"/>
                  </a:lnTo>
                  <a:lnTo>
                    <a:pt x="95" y="60"/>
                  </a:lnTo>
                  <a:lnTo>
                    <a:pt x="88" y="65"/>
                  </a:lnTo>
                  <a:lnTo>
                    <a:pt x="81" y="70"/>
                  </a:lnTo>
                  <a:lnTo>
                    <a:pt x="72" y="73"/>
                  </a:lnTo>
                  <a:lnTo>
                    <a:pt x="61" y="75"/>
                  </a:lnTo>
                  <a:lnTo>
                    <a:pt x="51" y="75"/>
                  </a:lnTo>
                  <a:lnTo>
                    <a:pt x="34" y="75"/>
                  </a:lnTo>
                  <a:lnTo>
                    <a:pt x="34" y="105"/>
                  </a:lnTo>
                  <a:lnTo>
                    <a:pt x="0" y="105"/>
                  </a:lnTo>
                  <a:lnTo>
                    <a:pt x="0" y="0"/>
                  </a:lnTo>
                  <a:close/>
                  <a:moveTo>
                    <a:pt x="49" y="52"/>
                  </a:moveTo>
                  <a:lnTo>
                    <a:pt x="49" y="52"/>
                  </a:lnTo>
                  <a:lnTo>
                    <a:pt x="58" y="52"/>
                  </a:lnTo>
                  <a:lnTo>
                    <a:pt x="64" y="48"/>
                  </a:lnTo>
                  <a:lnTo>
                    <a:pt x="68" y="45"/>
                  </a:lnTo>
                  <a:lnTo>
                    <a:pt x="69" y="39"/>
                  </a:lnTo>
                  <a:lnTo>
                    <a:pt x="69" y="39"/>
                  </a:lnTo>
                  <a:lnTo>
                    <a:pt x="69" y="39"/>
                  </a:lnTo>
                  <a:lnTo>
                    <a:pt x="68" y="33"/>
                  </a:lnTo>
                  <a:lnTo>
                    <a:pt x="64" y="28"/>
                  </a:lnTo>
                  <a:lnTo>
                    <a:pt x="58" y="25"/>
                  </a:lnTo>
                  <a:lnTo>
                    <a:pt x="49" y="24"/>
                  </a:lnTo>
                  <a:lnTo>
                    <a:pt x="34" y="24"/>
                  </a:lnTo>
                  <a:lnTo>
                    <a:pt x="34" y="52"/>
                  </a:lnTo>
                  <a:lnTo>
                    <a:pt x="49" y="5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25"/>
            <p:cNvSpPr>
              <a:spLocks noEditPoints="1"/>
            </p:cNvSpPr>
            <p:nvPr/>
          </p:nvSpPr>
          <p:spPr bwMode="auto">
            <a:xfrm>
              <a:off x="2096" y="2823"/>
              <a:ext cx="57" cy="105"/>
            </a:xfrm>
            <a:custGeom>
              <a:avLst/>
              <a:gdLst>
                <a:gd name="T0" fmla="*/ 0 w 114"/>
                <a:gd name="T1" fmla="*/ 0 h 105"/>
                <a:gd name="T2" fmla="*/ 58 w 114"/>
                <a:gd name="T3" fmla="*/ 0 h 105"/>
                <a:gd name="T4" fmla="*/ 58 w 114"/>
                <a:gd name="T5" fmla="*/ 0 h 105"/>
                <a:gd name="T6" fmla="*/ 71 w 114"/>
                <a:gd name="T7" fmla="*/ 1 h 105"/>
                <a:gd name="T8" fmla="*/ 82 w 114"/>
                <a:gd name="T9" fmla="*/ 4 h 105"/>
                <a:gd name="T10" fmla="*/ 91 w 114"/>
                <a:gd name="T11" fmla="*/ 7 h 105"/>
                <a:gd name="T12" fmla="*/ 98 w 114"/>
                <a:gd name="T13" fmla="*/ 12 h 105"/>
                <a:gd name="T14" fmla="*/ 98 w 114"/>
                <a:gd name="T15" fmla="*/ 12 h 105"/>
                <a:gd name="T16" fmla="*/ 102 w 114"/>
                <a:gd name="T17" fmla="*/ 17 h 105"/>
                <a:gd name="T18" fmla="*/ 107 w 114"/>
                <a:gd name="T19" fmla="*/ 22 h 105"/>
                <a:gd name="T20" fmla="*/ 108 w 114"/>
                <a:gd name="T21" fmla="*/ 29 h 105"/>
                <a:gd name="T22" fmla="*/ 110 w 114"/>
                <a:gd name="T23" fmla="*/ 36 h 105"/>
                <a:gd name="T24" fmla="*/ 110 w 114"/>
                <a:gd name="T25" fmla="*/ 36 h 105"/>
                <a:gd name="T26" fmla="*/ 110 w 114"/>
                <a:gd name="T27" fmla="*/ 36 h 105"/>
                <a:gd name="T28" fmla="*/ 108 w 114"/>
                <a:gd name="T29" fmla="*/ 42 h 105"/>
                <a:gd name="T30" fmla="*/ 107 w 114"/>
                <a:gd name="T31" fmla="*/ 47 h 105"/>
                <a:gd name="T32" fmla="*/ 105 w 114"/>
                <a:gd name="T33" fmla="*/ 52 h 105"/>
                <a:gd name="T34" fmla="*/ 102 w 114"/>
                <a:gd name="T35" fmla="*/ 57 h 105"/>
                <a:gd name="T36" fmla="*/ 98 w 114"/>
                <a:gd name="T37" fmla="*/ 60 h 105"/>
                <a:gd name="T38" fmla="*/ 94 w 114"/>
                <a:gd name="T39" fmla="*/ 64 h 105"/>
                <a:gd name="T40" fmla="*/ 84 w 114"/>
                <a:gd name="T41" fmla="*/ 69 h 105"/>
                <a:gd name="T42" fmla="*/ 114 w 114"/>
                <a:gd name="T43" fmla="*/ 105 h 105"/>
                <a:gd name="T44" fmla="*/ 74 w 114"/>
                <a:gd name="T45" fmla="*/ 105 h 105"/>
                <a:gd name="T46" fmla="*/ 48 w 114"/>
                <a:gd name="T47" fmla="*/ 74 h 105"/>
                <a:gd name="T48" fmla="*/ 48 w 114"/>
                <a:gd name="T49" fmla="*/ 74 h 105"/>
                <a:gd name="T50" fmla="*/ 34 w 114"/>
                <a:gd name="T51" fmla="*/ 74 h 105"/>
                <a:gd name="T52" fmla="*/ 34 w 114"/>
                <a:gd name="T53" fmla="*/ 105 h 105"/>
                <a:gd name="T54" fmla="*/ 0 w 114"/>
                <a:gd name="T55" fmla="*/ 105 h 105"/>
                <a:gd name="T56" fmla="*/ 0 w 114"/>
                <a:gd name="T57" fmla="*/ 0 h 105"/>
                <a:gd name="T58" fmla="*/ 57 w 114"/>
                <a:gd name="T59" fmla="*/ 51 h 105"/>
                <a:gd name="T60" fmla="*/ 57 w 114"/>
                <a:gd name="T61" fmla="*/ 51 h 105"/>
                <a:gd name="T62" fmla="*/ 64 w 114"/>
                <a:gd name="T63" fmla="*/ 50 h 105"/>
                <a:gd name="T64" fmla="*/ 70 w 114"/>
                <a:gd name="T65" fmla="*/ 47 h 105"/>
                <a:gd name="T66" fmla="*/ 74 w 114"/>
                <a:gd name="T67" fmla="*/ 44 h 105"/>
                <a:gd name="T68" fmla="*/ 75 w 114"/>
                <a:gd name="T69" fmla="*/ 39 h 105"/>
                <a:gd name="T70" fmla="*/ 75 w 114"/>
                <a:gd name="T71" fmla="*/ 37 h 105"/>
                <a:gd name="T72" fmla="*/ 75 w 114"/>
                <a:gd name="T73" fmla="*/ 37 h 105"/>
                <a:gd name="T74" fmla="*/ 74 w 114"/>
                <a:gd name="T75" fmla="*/ 33 h 105"/>
                <a:gd name="T76" fmla="*/ 70 w 114"/>
                <a:gd name="T77" fmla="*/ 29 h 105"/>
                <a:gd name="T78" fmla="*/ 64 w 114"/>
                <a:gd name="T79" fmla="*/ 27 h 105"/>
                <a:gd name="T80" fmla="*/ 57 w 114"/>
                <a:gd name="T81" fmla="*/ 25 h 105"/>
                <a:gd name="T82" fmla="*/ 34 w 114"/>
                <a:gd name="T83" fmla="*/ 25 h 105"/>
                <a:gd name="T84" fmla="*/ 34 w 114"/>
                <a:gd name="T85" fmla="*/ 51 h 105"/>
                <a:gd name="T86" fmla="*/ 57 w 114"/>
                <a:gd name="T87"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05">
                  <a:moveTo>
                    <a:pt x="0" y="0"/>
                  </a:moveTo>
                  <a:lnTo>
                    <a:pt x="58" y="0"/>
                  </a:lnTo>
                  <a:lnTo>
                    <a:pt x="58" y="0"/>
                  </a:lnTo>
                  <a:lnTo>
                    <a:pt x="71" y="1"/>
                  </a:lnTo>
                  <a:lnTo>
                    <a:pt x="82" y="4"/>
                  </a:lnTo>
                  <a:lnTo>
                    <a:pt x="91" y="7"/>
                  </a:lnTo>
                  <a:lnTo>
                    <a:pt x="98" y="12"/>
                  </a:lnTo>
                  <a:lnTo>
                    <a:pt x="98" y="12"/>
                  </a:lnTo>
                  <a:lnTo>
                    <a:pt x="102" y="17"/>
                  </a:lnTo>
                  <a:lnTo>
                    <a:pt x="107" y="22"/>
                  </a:lnTo>
                  <a:lnTo>
                    <a:pt x="108" y="29"/>
                  </a:lnTo>
                  <a:lnTo>
                    <a:pt x="110" y="36"/>
                  </a:lnTo>
                  <a:lnTo>
                    <a:pt x="110" y="36"/>
                  </a:lnTo>
                  <a:lnTo>
                    <a:pt x="110" y="36"/>
                  </a:lnTo>
                  <a:lnTo>
                    <a:pt x="108" y="42"/>
                  </a:lnTo>
                  <a:lnTo>
                    <a:pt x="107" y="47"/>
                  </a:lnTo>
                  <a:lnTo>
                    <a:pt x="105" y="52"/>
                  </a:lnTo>
                  <a:lnTo>
                    <a:pt x="102" y="57"/>
                  </a:lnTo>
                  <a:lnTo>
                    <a:pt x="98" y="60"/>
                  </a:lnTo>
                  <a:lnTo>
                    <a:pt x="94" y="64"/>
                  </a:lnTo>
                  <a:lnTo>
                    <a:pt x="84" y="69"/>
                  </a:lnTo>
                  <a:lnTo>
                    <a:pt x="114" y="105"/>
                  </a:lnTo>
                  <a:lnTo>
                    <a:pt x="74" y="105"/>
                  </a:lnTo>
                  <a:lnTo>
                    <a:pt x="48" y="74"/>
                  </a:lnTo>
                  <a:lnTo>
                    <a:pt x="48" y="74"/>
                  </a:lnTo>
                  <a:lnTo>
                    <a:pt x="34" y="74"/>
                  </a:lnTo>
                  <a:lnTo>
                    <a:pt x="34" y="105"/>
                  </a:lnTo>
                  <a:lnTo>
                    <a:pt x="0" y="105"/>
                  </a:lnTo>
                  <a:lnTo>
                    <a:pt x="0" y="0"/>
                  </a:lnTo>
                  <a:close/>
                  <a:moveTo>
                    <a:pt x="57" y="51"/>
                  </a:moveTo>
                  <a:lnTo>
                    <a:pt x="57" y="51"/>
                  </a:lnTo>
                  <a:lnTo>
                    <a:pt x="64" y="50"/>
                  </a:lnTo>
                  <a:lnTo>
                    <a:pt x="70" y="47"/>
                  </a:lnTo>
                  <a:lnTo>
                    <a:pt x="74" y="44"/>
                  </a:lnTo>
                  <a:lnTo>
                    <a:pt x="75" y="39"/>
                  </a:lnTo>
                  <a:lnTo>
                    <a:pt x="75" y="37"/>
                  </a:lnTo>
                  <a:lnTo>
                    <a:pt x="75" y="37"/>
                  </a:lnTo>
                  <a:lnTo>
                    <a:pt x="74" y="33"/>
                  </a:lnTo>
                  <a:lnTo>
                    <a:pt x="70" y="29"/>
                  </a:lnTo>
                  <a:lnTo>
                    <a:pt x="64" y="27"/>
                  </a:lnTo>
                  <a:lnTo>
                    <a:pt x="57" y="25"/>
                  </a:lnTo>
                  <a:lnTo>
                    <a:pt x="34" y="25"/>
                  </a:lnTo>
                  <a:lnTo>
                    <a:pt x="34" y="51"/>
                  </a:lnTo>
                  <a:lnTo>
                    <a:pt x="57" y="51"/>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26"/>
            <p:cNvSpPr>
              <a:spLocks noEditPoints="1"/>
            </p:cNvSpPr>
            <p:nvPr/>
          </p:nvSpPr>
          <p:spPr bwMode="auto">
            <a:xfrm>
              <a:off x="2158" y="2820"/>
              <a:ext cx="66" cy="111"/>
            </a:xfrm>
            <a:custGeom>
              <a:avLst/>
              <a:gdLst>
                <a:gd name="T0" fmla="*/ 0 w 133"/>
                <a:gd name="T1" fmla="*/ 56 h 111"/>
                <a:gd name="T2" fmla="*/ 2 w 133"/>
                <a:gd name="T3" fmla="*/ 44 h 111"/>
                <a:gd name="T4" fmla="*/ 12 w 133"/>
                <a:gd name="T5" fmla="*/ 25 h 111"/>
                <a:gd name="T6" fmla="*/ 29 w 133"/>
                <a:gd name="T7" fmla="*/ 10 h 111"/>
                <a:gd name="T8" fmla="*/ 53 w 133"/>
                <a:gd name="T9" fmla="*/ 2 h 111"/>
                <a:gd name="T10" fmla="*/ 67 w 133"/>
                <a:gd name="T11" fmla="*/ 0 h 111"/>
                <a:gd name="T12" fmla="*/ 93 w 133"/>
                <a:gd name="T13" fmla="*/ 5 h 111"/>
                <a:gd name="T14" fmla="*/ 114 w 133"/>
                <a:gd name="T15" fmla="*/ 17 h 111"/>
                <a:gd name="T16" fmla="*/ 129 w 133"/>
                <a:gd name="T17" fmla="*/ 34 h 111"/>
                <a:gd name="T18" fmla="*/ 133 w 133"/>
                <a:gd name="T19" fmla="*/ 55 h 111"/>
                <a:gd name="T20" fmla="*/ 133 w 133"/>
                <a:gd name="T21" fmla="*/ 56 h 111"/>
                <a:gd name="T22" fmla="*/ 129 w 133"/>
                <a:gd name="T23" fmla="*/ 77 h 111"/>
                <a:gd name="T24" fmla="*/ 114 w 133"/>
                <a:gd name="T25" fmla="*/ 95 h 111"/>
                <a:gd name="T26" fmla="*/ 93 w 133"/>
                <a:gd name="T27" fmla="*/ 106 h 111"/>
                <a:gd name="T28" fmla="*/ 66 w 133"/>
                <a:gd name="T29" fmla="*/ 111 h 111"/>
                <a:gd name="T30" fmla="*/ 53 w 133"/>
                <a:gd name="T31" fmla="*/ 110 h 111"/>
                <a:gd name="T32" fmla="*/ 29 w 133"/>
                <a:gd name="T33" fmla="*/ 101 h 111"/>
                <a:gd name="T34" fmla="*/ 10 w 133"/>
                <a:gd name="T35" fmla="*/ 87 h 111"/>
                <a:gd name="T36" fmla="*/ 2 w 133"/>
                <a:gd name="T37" fmla="*/ 67 h 111"/>
                <a:gd name="T38" fmla="*/ 0 w 133"/>
                <a:gd name="T39" fmla="*/ 56 h 111"/>
                <a:gd name="T40" fmla="*/ 99 w 133"/>
                <a:gd name="T41" fmla="*/ 56 h 111"/>
                <a:gd name="T42" fmla="*/ 97 w 133"/>
                <a:gd name="T43" fmla="*/ 50 h 111"/>
                <a:gd name="T44" fmla="*/ 93 w 133"/>
                <a:gd name="T45" fmla="*/ 40 h 111"/>
                <a:gd name="T46" fmla="*/ 84 w 133"/>
                <a:gd name="T47" fmla="*/ 32 h 111"/>
                <a:gd name="T48" fmla="*/ 73 w 133"/>
                <a:gd name="T49" fmla="*/ 28 h 111"/>
                <a:gd name="T50" fmla="*/ 66 w 133"/>
                <a:gd name="T51" fmla="*/ 27 h 111"/>
                <a:gd name="T52" fmla="*/ 53 w 133"/>
                <a:gd name="T53" fmla="*/ 30 h 111"/>
                <a:gd name="T54" fmla="*/ 43 w 133"/>
                <a:gd name="T55" fmla="*/ 36 h 111"/>
                <a:gd name="T56" fmla="*/ 37 w 133"/>
                <a:gd name="T57" fmla="*/ 44 h 111"/>
                <a:gd name="T58" fmla="*/ 35 w 133"/>
                <a:gd name="T59" fmla="*/ 55 h 111"/>
                <a:gd name="T60" fmla="*/ 35 w 133"/>
                <a:gd name="T61" fmla="*/ 56 h 111"/>
                <a:gd name="T62" fmla="*/ 37 w 133"/>
                <a:gd name="T63" fmla="*/ 67 h 111"/>
                <a:gd name="T64" fmla="*/ 45 w 133"/>
                <a:gd name="T65" fmla="*/ 76 h 111"/>
                <a:gd name="T66" fmla="*/ 54 w 133"/>
                <a:gd name="T67" fmla="*/ 82 h 111"/>
                <a:gd name="T68" fmla="*/ 67 w 133"/>
                <a:gd name="T69" fmla="*/ 84 h 111"/>
                <a:gd name="T70" fmla="*/ 73 w 133"/>
                <a:gd name="T71" fmla="*/ 84 h 111"/>
                <a:gd name="T72" fmla="*/ 84 w 133"/>
                <a:gd name="T73" fmla="*/ 79 h 111"/>
                <a:gd name="T74" fmla="*/ 93 w 133"/>
                <a:gd name="T75" fmla="*/ 72 h 111"/>
                <a:gd name="T76" fmla="*/ 97 w 133"/>
                <a:gd name="T77" fmla="*/ 61 h 111"/>
                <a:gd name="T78" fmla="*/ 99 w 133"/>
                <a:gd name="T7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11">
                  <a:moveTo>
                    <a:pt x="0" y="56"/>
                  </a:moveTo>
                  <a:lnTo>
                    <a:pt x="0" y="56"/>
                  </a:lnTo>
                  <a:lnTo>
                    <a:pt x="0" y="56"/>
                  </a:lnTo>
                  <a:lnTo>
                    <a:pt x="2" y="44"/>
                  </a:lnTo>
                  <a:lnTo>
                    <a:pt x="5" y="34"/>
                  </a:lnTo>
                  <a:lnTo>
                    <a:pt x="12" y="25"/>
                  </a:lnTo>
                  <a:lnTo>
                    <a:pt x="19" y="17"/>
                  </a:lnTo>
                  <a:lnTo>
                    <a:pt x="29" y="10"/>
                  </a:lnTo>
                  <a:lnTo>
                    <a:pt x="40" y="5"/>
                  </a:lnTo>
                  <a:lnTo>
                    <a:pt x="53" y="2"/>
                  </a:lnTo>
                  <a:lnTo>
                    <a:pt x="67" y="0"/>
                  </a:lnTo>
                  <a:lnTo>
                    <a:pt x="67" y="0"/>
                  </a:lnTo>
                  <a:lnTo>
                    <a:pt x="80" y="2"/>
                  </a:lnTo>
                  <a:lnTo>
                    <a:pt x="93" y="5"/>
                  </a:lnTo>
                  <a:lnTo>
                    <a:pt x="104" y="10"/>
                  </a:lnTo>
                  <a:lnTo>
                    <a:pt x="114" y="17"/>
                  </a:lnTo>
                  <a:lnTo>
                    <a:pt x="123" y="25"/>
                  </a:lnTo>
                  <a:lnTo>
                    <a:pt x="129" y="34"/>
                  </a:lnTo>
                  <a:lnTo>
                    <a:pt x="131" y="44"/>
                  </a:lnTo>
                  <a:lnTo>
                    <a:pt x="133" y="55"/>
                  </a:lnTo>
                  <a:lnTo>
                    <a:pt x="133" y="56"/>
                  </a:lnTo>
                  <a:lnTo>
                    <a:pt x="133" y="56"/>
                  </a:lnTo>
                  <a:lnTo>
                    <a:pt x="131" y="67"/>
                  </a:lnTo>
                  <a:lnTo>
                    <a:pt x="129" y="77"/>
                  </a:lnTo>
                  <a:lnTo>
                    <a:pt x="121" y="87"/>
                  </a:lnTo>
                  <a:lnTo>
                    <a:pt x="114" y="95"/>
                  </a:lnTo>
                  <a:lnTo>
                    <a:pt x="104" y="101"/>
                  </a:lnTo>
                  <a:lnTo>
                    <a:pt x="93" y="106"/>
                  </a:lnTo>
                  <a:lnTo>
                    <a:pt x="80" y="110"/>
                  </a:lnTo>
                  <a:lnTo>
                    <a:pt x="66" y="111"/>
                  </a:lnTo>
                  <a:lnTo>
                    <a:pt x="66" y="111"/>
                  </a:lnTo>
                  <a:lnTo>
                    <a:pt x="53" y="110"/>
                  </a:lnTo>
                  <a:lnTo>
                    <a:pt x="40" y="106"/>
                  </a:lnTo>
                  <a:lnTo>
                    <a:pt x="29" y="101"/>
                  </a:lnTo>
                  <a:lnTo>
                    <a:pt x="19" y="95"/>
                  </a:lnTo>
                  <a:lnTo>
                    <a:pt x="10" y="87"/>
                  </a:lnTo>
                  <a:lnTo>
                    <a:pt x="5" y="77"/>
                  </a:lnTo>
                  <a:lnTo>
                    <a:pt x="2" y="67"/>
                  </a:lnTo>
                  <a:lnTo>
                    <a:pt x="0" y="56"/>
                  </a:lnTo>
                  <a:lnTo>
                    <a:pt x="0" y="56"/>
                  </a:lnTo>
                  <a:close/>
                  <a:moveTo>
                    <a:pt x="99" y="56"/>
                  </a:moveTo>
                  <a:lnTo>
                    <a:pt x="99" y="56"/>
                  </a:lnTo>
                  <a:lnTo>
                    <a:pt x="99" y="56"/>
                  </a:lnTo>
                  <a:lnTo>
                    <a:pt x="97" y="50"/>
                  </a:lnTo>
                  <a:lnTo>
                    <a:pt x="96" y="45"/>
                  </a:lnTo>
                  <a:lnTo>
                    <a:pt x="93" y="40"/>
                  </a:lnTo>
                  <a:lnTo>
                    <a:pt x="90" y="36"/>
                  </a:lnTo>
                  <a:lnTo>
                    <a:pt x="84" y="32"/>
                  </a:lnTo>
                  <a:lnTo>
                    <a:pt x="79" y="30"/>
                  </a:lnTo>
                  <a:lnTo>
                    <a:pt x="73" y="28"/>
                  </a:lnTo>
                  <a:lnTo>
                    <a:pt x="66" y="27"/>
                  </a:lnTo>
                  <a:lnTo>
                    <a:pt x="66" y="27"/>
                  </a:lnTo>
                  <a:lnTo>
                    <a:pt x="60" y="28"/>
                  </a:lnTo>
                  <a:lnTo>
                    <a:pt x="53" y="30"/>
                  </a:lnTo>
                  <a:lnTo>
                    <a:pt x="49" y="32"/>
                  </a:lnTo>
                  <a:lnTo>
                    <a:pt x="43" y="36"/>
                  </a:lnTo>
                  <a:lnTo>
                    <a:pt x="40" y="40"/>
                  </a:lnTo>
                  <a:lnTo>
                    <a:pt x="37" y="44"/>
                  </a:lnTo>
                  <a:lnTo>
                    <a:pt x="36" y="50"/>
                  </a:lnTo>
                  <a:lnTo>
                    <a:pt x="35" y="55"/>
                  </a:lnTo>
                  <a:lnTo>
                    <a:pt x="35" y="56"/>
                  </a:lnTo>
                  <a:lnTo>
                    <a:pt x="35" y="56"/>
                  </a:lnTo>
                  <a:lnTo>
                    <a:pt x="36" y="61"/>
                  </a:lnTo>
                  <a:lnTo>
                    <a:pt x="37" y="67"/>
                  </a:lnTo>
                  <a:lnTo>
                    <a:pt x="40" y="72"/>
                  </a:lnTo>
                  <a:lnTo>
                    <a:pt x="45" y="76"/>
                  </a:lnTo>
                  <a:lnTo>
                    <a:pt x="49" y="79"/>
                  </a:lnTo>
                  <a:lnTo>
                    <a:pt x="54" y="82"/>
                  </a:lnTo>
                  <a:lnTo>
                    <a:pt x="60" y="84"/>
                  </a:lnTo>
                  <a:lnTo>
                    <a:pt x="67" y="84"/>
                  </a:lnTo>
                  <a:lnTo>
                    <a:pt x="67" y="84"/>
                  </a:lnTo>
                  <a:lnTo>
                    <a:pt x="73" y="84"/>
                  </a:lnTo>
                  <a:lnTo>
                    <a:pt x="80" y="82"/>
                  </a:lnTo>
                  <a:lnTo>
                    <a:pt x="84" y="79"/>
                  </a:lnTo>
                  <a:lnTo>
                    <a:pt x="90" y="76"/>
                  </a:lnTo>
                  <a:lnTo>
                    <a:pt x="93" y="72"/>
                  </a:lnTo>
                  <a:lnTo>
                    <a:pt x="96" y="67"/>
                  </a:lnTo>
                  <a:lnTo>
                    <a:pt x="97" y="61"/>
                  </a:lnTo>
                  <a:lnTo>
                    <a:pt x="99" y="56"/>
                  </a:lnTo>
                  <a:lnTo>
                    <a:pt x="99" y="56"/>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27"/>
            <p:cNvSpPr>
              <a:spLocks noEditPoints="1"/>
            </p:cNvSpPr>
            <p:nvPr/>
          </p:nvSpPr>
          <p:spPr bwMode="auto">
            <a:xfrm>
              <a:off x="2233" y="2823"/>
              <a:ext cx="59" cy="105"/>
            </a:xfrm>
            <a:custGeom>
              <a:avLst/>
              <a:gdLst>
                <a:gd name="T0" fmla="*/ 0 w 117"/>
                <a:gd name="T1" fmla="*/ 0 h 105"/>
                <a:gd name="T2" fmla="*/ 47 w 117"/>
                <a:gd name="T3" fmla="*/ 0 h 105"/>
                <a:gd name="T4" fmla="*/ 47 w 117"/>
                <a:gd name="T5" fmla="*/ 0 h 105"/>
                <a:gd name="T6" fmla="*/ 63 w 117"/>
                <a:gd name="T7" fmla="*/ 1 h 105"/>
                <a:gd name="T8" fmla="*/ 77 w 117"/>
                <a:gd name="T9" fmla="*/ 4 h 105"/>
                <a:gd name="T10" fmla="*/ 89 w 117"/>
                <a:gd name="T11" fmla="*/ 8 h 105"/>
                <a:gd name="T12" fmla="*/ 99 w 117"/>
                <a:gd name="T13" fmla="*/ 14 h 105"/>
                <a:gd name="T14" fmla="*/ 107 w 117"/>
                <a:gd name="T15" fmla="*/ 23 h 105"/>
                <a:gd name="T16" fmla="*/ 113 w 117"/>
                <a:gd name="T17" fmla="*/ 31 h 105"/>
                <a:gd name="T18" fmla="*/ 116 w 117"/>
                <a:gd name="T19" fmla="*/ 41 h 105"/>
                <a:gd name="T20" fmla="*/ 117 w 117"/>
                <a:gd name="T21" fmla="*/ 52 h 105"/>
                <a:gd name="T22" fmla="*/ 117 w 117"/>
                <a:gd name="T23" fmla="*/ 52 h 105"/>
                <a:gd name="T24" fmla="*/ 117 w 117"/>
                <a:gd name="T25" fmla="*/ 52 h 105"/>
                <a:gd name="T26" fmla="*/ 116 w 117"/>
                <a:gd name="T27" fmla="*/ 63 h 105"/>
                <a:gd name="T28" fmla="*/ 113 w 117"/>
                <a:gd name="T29" fmla="*/ 74 h 105"/>
                <a:gd name="T30" fmla="*/ 107 w 117"/>
                <a:gd name="T31" fmla="*/ 82 h 105"/>
                <a:gd name="T32" fmla="*/ 99 w 117"/>
                <a:gd name="T33" fmla="*/ 91 h 105"/>
                <a:gd name="T34" fmla="*/ 89 w 117"/>
                <a:gd name="T35" fmla="*/ 97 h 105"/>
                <a:gd name="T36" fmla="*/ 77 w 117"/>
                <a:gd name="T37" fmla="*/ 102 h 105"/>
                <a:gd name="T38" fmla="*/ 63 w 117"/>
                <a:gd name="T39" fmla="*/ 104 h 105"/>
                <a:gd name="T40" fmla="*/ 47 w 117"/>
                <a:gd name="T41" fmla="*/ 105 h 105"/>
                <a:gd name="T42" fmla="*/ 0 w 117"/>
                <a:gd name="T43" fmla="*/ 105 h 105"/>
                <a:gd name="T44" fmla="*/ 0 w 117"/>
                <a:gd name="T45" fmla="*/ 0 h 105"/>
                <a:gd name="T46" fmla="*/ 49 w 117"/>
                <a:gd name="T47" fmla="*/ 80 h 105"/>
                <a:gd name="T48" fmla="*/ 49 w 117"/>
                <a:gd name="T49" fmla="*/ 80 h 105"/>
                <a:gd name="T50" fmla="*/ 56 w 117"/>
                <a:gd name="T51" fmla="*/ 79 h 105"/>
                <a:gd name="T52" fmla="*/ 62 w 117"/>
                <a:gd name="T53" fmla="*/ 77 h 105"/>
                <a:gd name="T54" fmla="*/ 67 w 117"/>
                <a:gd name="T55" fmla="*/ 75 h 105"/>
                <a:gd name="T56" fmla="*/ 73 w 117"/>
                <a:gd name="T57" fmla="*/ 73 h 105"/>
                <a:gd name="T58" fmla="*/ 77 w 117"/>
                <a:gd name="T59" fmla="*/ 69 h 105"/>
                <a:gd name="T60" fmla="*/ 80 w 117"/>
                <a:gd name="T61" fmla="*/ 64 h 105"/>
                <a:gd name="T62" fmla="*/ 82 w 117"/>
                <a:gd name="T63" fmla="*/ 59 h 105"/>
                <a:gd name="T64" fmla="*/ 82 w 117"/>
                <a:gd name="T65" fmla="*/ 53 h 105"/>
                <a:gd name="T66" fmla="*/ 82 w 117"/>
                <a:gd name="T67" fmla="*/ 52 h 105"/>
                <a:gd name="T68" fmla="*/ 82 w 117"/>
                <a:gd name="T69" fmla="*/ 52 h 105"/>
                <a:gd name="T70" fmla="*/ 82 w 117"/>
                <a:gd name="T71" fmla="*/ 47 h 105"/>
                <a:gd name="T72" fmla="*/ 80 w 117"/>
                <a:gd name="T73" fmla="*/ 41 h 105"/>
                <a:gd name="T74" fmla="*/ 77 w 117"/>
                <a:gd name="T75" fmla="*/ 36 h 105"/>
                <a:gd name="T76" fmla="*/ 73 w 117"/>
                <a:gd name="T77" fmla="*/ 33 h 105"/>
                <a:gd name="T78" fmla="*/ 67 w 117"/>
                <a:gd name="T79" fmla="*/ 30 h 105"/>
                <a:gd name="T80" fmla="*/ 62 w 117"/>
                <a:gd name="T81" fmla="*/ 28 h 105"/>
                <a:gd name="T82" fmla="*/ 56 w 117"/>
                <a:gd name="T83" fmla="*/ 27 h 105"/>
                <a:gd name="T84" fmla="*/ 49 w 117"/>
                <a:gd name="T85" fmla="*/ 27 h 105"/>
                <a:gd name="T86" fmla="*/ 35 w 117"/>
                <a:gd name="T87" fmla="*/ 27 h 105"/>
                <a:gd name="T88" fmla="*/ 35 w 117"/>
                <a:gd name="T89" fmla="*/ 80 h 105"/>
                <a:gd name="T90" fmla="*/ 49 w 117"/>
                <a:gd name="T91" fmla="*/ 8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05">
                  <a:moveTo>
                    <a:pt x="0" y="0"/>
                  </a:moveTo>
                  <a:lnTo>
                    <a:pt x="47" y="0"/>
                  </a:lnTo>
                  <a:lnTo>
                    <a:pt x="47" y="0"/>
                  </a:lnTo>
                  <a:lnTo>
                    <a:pt x="63" y="1"/>
                  </a:lnTo>
                  <a:lnTo>
                    <a:pt x="77" y="4"/>
                  </a:lnTo>
                  <a:lnTo>
                    <a:pt x="89" y="8"/>
                  </a:lnTo>
                  <a:lnTo>
                    <a:pt x="99" y="14"/>
                  </a:lnTo>
                  <a:lnTo>
                    <a:pt x="107" y="23"/>
                  </a:lnTo>
                  <a:lnTo>
                    <a:pt x="113" y="31"/>
                  </a:lnTo>
                  <a:lnTo>
                    <a:pt x="116" y="41"/>
                  </a:lnTo>
                  <a:lnTo>
                    <a:pt x="117" y="52"/>
                  </a:lnTo>
                  <a:lnTo>
                    <a:pt x="117" y="52"/>
                  </a:lnTo>
                  <a:lnTo>
                    <a:pt x="117" y="52"/>
                  </a:lnTo>
                  <a:lnTo>
                    <a:pt x="116" y="63"/>
                  </a:lnTo>
                  <a:lnTo>
                    <a:pt x="113" y="74"/>
                  </a:lnTo>
                  <a:lnTo>
                    <a:pt x="107" y="82"/>
                  </a:lnTo>
                  <a:lnTo>
                    <a:pt x="99" y="91"/>
                  </a:lnTo>
                  <a:lnTo>
                    <a:pt x="89" y="97"/>
                  </a:lnTo>
                  <a:lnTo>
                    <a:pt x="77" y="102"/>
                  </a:lnTo>
                  <a:lnTo>
                    <a:pt x="63" y="104"/>
                  </a:lnTo>
                  <a:lnTo>
                    <a:pt x="47" y="105"/>
                  </a:lnTo>
                  <a:lnTo>
                    <a:pt x="0" y="105"/>
                  </a:lnTo>
                  <a:lnTo>
                    <a:pt x="0" y="0"/>
                  </a:lnTo>
                  <a:close/>
                  <a:moveTo>
                    <a:pt x="49" y="80"/>
                  </a:moveTo>
                  <a:lnTo>
                    <a:pt x="49" y="80"/>
                  </a:lnTo>
                  <a:lnTo>
                    <a:pt x="56" y="79"/>
                  </a:lnTo>
                  <a:lnTo>
                    <a:pt x="62" y="77"/>
                  </a:lnTo>
                  <a:lnTo>
                    <a:pt x="67" y="75"/>
                  </a:lnTo>
                  <a:lnTo>
                    <a:pt x="73" y="73"/>
                  </a:lnTo>
                  <a:lnTo>
                    <a:pt x="77" y="69"/>
                  </a:lnTo>
                  <a:lnTo>
                    <a:pt x="80" y="64"/>
                  </a:lnTo>
                  <a:lnTo>
                    <a:pt x="82" y="59"/>
                  </a:lnTo>
                  <a:lnTo>
                    <a:pt x="82" y="53"/>
                  </a:lnTo>
                  <a:lnTo>
                    <a:pt x="82" y="52"/>
                  </a:lnTo>
                  <a:lnTo>
                    <a:pt x="82" y="52"/>
                  </a:lnTo>
                  <a:lnTo>
                    <a:pt x="82" y="47"/>
                  </a:lnTo>
                  <a:lnTo>
                    <a:pt x="80" y="41"/>
                  </a:lnTo>
                  <a:lnTo>
                    <a:pt x="77" y="36"/>
                  </a:lnTo>
                  <a:lnTo>
                    <a:pt x="73" y="33"/>
                  </a:lnTo>
                  <a:lnTo>
                    <a:pt x="67" y="30"/>
                  </a:lnTo>
                  <a:lnTo>
                    <a:pt x="62" y="28"/>
                  </a:lnTo>
                  <a:lnTo>
                    <a:pt x="56" y="27"/>
                  </a:lnTo>
                  <a:lnTo>
                    <a:pt x="49" y="27"/>
                  </a:lnTo>
                  <a:lnTo>
                    <a:pt x="35" y="27"/>
                  </a:lnTo>
                  <a:lnTo>
                    <a:pt x="35" y="80"/>
                  </a:lnTo>
                  <a:lnTo>
                    <a:pt x="49" y="8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28"/>
            <p:cNvSpPr>
              <a:spLocks/>
            </p:cNvSpPr>
            <p:nvPr/>
          </p:nvSpPr>
          <p:spPr bwMode="auto">
            <a:xfrm>
              <a:off x="2299" y="2823"/>
              <a:ext cx="57" cy="108"/>
            </a:xfrm>
            <a:custGeom>
              <a:avLst/>
              <a:gdLst>
                <a:gd name="T0" fmla="*/ 0 w 114"/>
                <a:gd name="T1" fmla="*/ 59 h 108"/>
                <a:gd name="T2" fmla="*/ 0 w 114"/>
                <a:gd name="T3" fmla="*/ 0 h 108"/>
                <a:gd name="T4" fmla="*/ 34 w 114"/>
                <a:gd name="T5" fmla="*/ 0 h 108"/>
                <a:gd name="T6" fmla="*/ 34 w 114"/>
                <a:gd name="T7" fmla="*/ 58 h 108"/>
                <a:gd name="T8" fmla="*/ 34 w 114"/>
                <a:gd name="T9" fmla="*/ 58 h 108"/>
                <a:gd name="T10" fmla="*/ 34 w 114"/>
                <a:gd name="T11" fmla="*/ 64 h 108"/>
                <a:gd name="T12" fmla="*/ 35 w 114"/>
                <a:gd name="T13" fmla="*/ 69 h 108"/>
                <a:gd name="T14" fmla="*/ 37 w 114"/>
                <a:gd name="T15" fmla="*/ 73 h 108"/>
                <a:gd name="T16" fmla="*/ 40 w 114"/>
                <a:gd name="T17" fmla="*/ 75 h 108"/>
                <a:gd name="T18" fmla="*/ 44 w 114"/>
                <a:gd name="T19" fmla="*/ 77 h 108"/>
                <a:gd name="T20" fmla="*/ 47 w 114"/>
                <a:gd name="T21" fmla="*/ 80 h 108"/>
                <a:gd name="T22" fmla="*/ 53 w 114"/>
                <a:gd name="T23" fmla="*/ 81 h 108"/>
                <a:gd name="T24" fmla="*/ 57 w 114"/>
                <a:gd name="T25" fmla="*/ 81 h 108"/>
                <a:gd name="T26" fmla="*/ 57 w 114"/>
                <a:gd name="T27" fmla="*/ 81 h 108"/>
                <a:gd name="T28" fmla="*/ 67 w 114"/>
                <a:gd name="T29" fmla="*/ 80 h 108"/>
                <a:gd name="T30" fmla="*/ 70 w 114"/>
                <a:gd name="T31" fmla="*/ 77 h 108"/>
                <a:gd name="T32" fmla="*/ 74 w 114"/>
                <a:gd name="T33" fmla="*/ 76 h 108"/>
                <a:gd name="T34" fmla="*/ 75 w 114"/>
                <a:gd name="T35" fmla="*/ 73 h 108"/>
                <a:gd name="T36" fmla="*/ 78 w 114"/>
                <a:gd name="T37" fmla="*/ 69 h 108"/>
                <a:gd name="T38" fmla="*/ 80 w 114"/>
                <a:gd name="T39" fmla="*/ 64 h 108"/>
                <a:gd name="T40" fmla="*/ 80 w 114"/>
                <a:gd name="T41" fmla="*/ 59 h 108"/>
                <a:gd name="T42" fmla="*/ 80 w 114"/>
                <a:gd name="T43" fmla="*/ 0 h 108"/>
                <a:gd name="T44" fmla="*/ 114 w 114"/>
                <a:gd name="T45" fmla="*/ 0 h 108"/>
                <a:gd name="T46" fmla="*/ 114 w 114"/>
                <a:gd name="T47" fmla="*/ 58 h 108"/>
                <a:gd name="T48" fmla="*/ 114 w 114"/>
                <a:gd name="T49" fmla="*/ 58 h 108"/>
                <a:gd name="T50" fmla="*/ 114 w 114"/>
                <a:gd name="T51" fmla="*/ 70 h 108"/>
                <a:gd name="T52" fmla="*/ 111 w 114"/>
                <a:gd name="T53" fmla="*/ 80 h 108"/>
                <a:gd name="T54" fmla="*/ 105 w 114"/>
                <a:gd name="T55" fmla="*/ 88 h 108"/>
                <a:gd name="T56" fmla="*/ 98 w 114"/>
                <a:gd name="T57" fmla="*/ 96 h 108"/>
                <a:gd name="T58" fmla="*/ 90 w 114"/>
                <a:gd name="T59" fmla="*/ 100 h 108"/>
                <a:gd name="T60" fmla="*/ 80 w 114"/>
                <a:gd name="T61" fmla="*/ 104 h 108"/>
                <a:gd name="T62" fmla="*/ 70 w 114"/>
                <a:gd name="T63" fmla="*/ 107 h 108"/>
                <a:gd name="T64" fmla="*/ 57 w 114"/>
                <a:gd name="T65" fmla="*/ 108 h 108"/>
                <a:gd name="T66" fmla="*/ 57 w 114"/>
                <a:gd name="T67" fmla="*/ 108 h 108"/>
                <a:gd name="T68" fmla="*/ 44 w 114"/>
                <a:gd name="T69" fmla="*/ 107 h 108"/>
                <a:gd name="T70" fmla="*/ 33 w 114"/>
                <a:gd name="T71" fmla="*/ 104 h 108"/>
                <a:gd name="T72" fmla="*/ 23 w 114"/>
                <a:gd name="T73" fmla="*/ 100 h 108"/>
                <a:gd name="T74" fmla="*/ 14 w 114"/>
                <a:gd name="T75" fmla="*/ 96 h 108"/>
                <a:gd name="T76" fmla="*/ 8 w 114"/>
                <a:gd name="T77" fmla="*/ 88 h 108"/>
                <a:gd name="T78" fmla="*/ 3 w 114"/>
                <a:gd name="T79" fmla="*/ 81 h 108"/>
                <a:gd name="T80" fmla="*/ 0 w 114"/>
                <a:gd name="T81" fmla="*/ 70 h 108"/>
                <a:gd name="T82" fmla="*/ 0 w 114"/>
                <a:gd name="T83" fmla="*/ 59 h 108"/>
                <a:gd name="T84" fmla="*/ 0 w 114"/>
                <a:gd name="T85"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8">
                  <a:moveTo>
                    <a:pt x="0" y="59"/>
                  </a:moveTo>
                  <a:lnTo>
                    <a:pt x="0" y="0"/>
                  </a:lnTo>
                  <a:lnTo>
                    <a:pt x="34" y="0"/>
                  </a:lnTo>
                  <a:lnTo>
                    <a:pt x="34" y="58"/>
                  </a:lnTo>
                  <a:lnTo>
                    <a:pt x="34" y="58"/>
                  </a:lnTo>
                  <a:lnTo>
                    <a:pt x="34" y="64"/>
                  </a:lnTo>
                  <a:lnTo>
                    <a:pt x="35" y="69"/>
                  </a:lnTo>
                  <a:lnTo>
                    <a:pt x="37" y="73"/>
                  </a:lnTo>
                  <a:lnTo>
                    <a:pt x="40" y="75"/>
                  </a:lnTo>
                  <a:lnTo>
                    <a:pt x="44" y="77"/>
                  </a:lnTo>
                  <a:lnTo>
                    <a:pt x="47" y="80"/>
                  </a:lnTo>
                  <a:lnTo>
                    <a:pt x="53" y="81"/>
                  </a:lnTo>
                  <a:lnTo>
                    <a:pt x="57" y="81"/>
                  </a:lnTo>
                  <a:lnTo>
                    <a:pt x="57" y="81"/>
                  </a:lnTo>
                  <a:lnTo>
                    <a:pt x="67" y="80"/>
                  </a:lnTo>
                  <a:lnTo>
                    <a:pt x="70" y="77"/>
                  </a:lnTo>
                  <a:lnTo>
                    <a:pt x="74" y="76"/>
                  </a:lnTo>
                  <a:lnTo>
                    <a:pt x="75" y="73"/>
                  </a:lnTo>
                  <a:lnTo>
                    <a:pt x="78" y="69"/>
                  </a:lnTo>
                  <a:lnTo>
                    <a:pt x="80" y="64"/>
                  </a:lnTo>
                  <a:lnTo>
                    <a:pt x="80" y="59"/>
                  </a:lnTo>
                  <a:lnTo>
                    <a:pt x="80" y="0"/>
                  </a:lnTo>
                  <a:lnTo>
                    <a:pt x="114" y="0"/>
                  </a:lnTo>
                  <a:lnTo>
                    <a:pt x="114" y="58"/>
                  </a:lnTo>
                  <a:lnTo>
                    <a:pt x="114" y="58"/>
                  </a:lnTo>
                  <a:lnTo>
                    <a:pt x="114" y="70"/>
                  </a:lnTo>
                  <a:lnTo>
                    <a:pt x="111" y="80"/>
                  </a:lnTo>
                  <a:lnTo>
                    <a:pt x="105" y="88"/>
                  </a:lnTo>
                  <a:lnTo>
                    <a:pt x="98" y="96"/>
                  </a:lnTo>
                  <a:lnTo>
                    <a:pt x="90" y="100"/>
                  </a:lnTo>
                  <a:lnTo>
                    <a:pt x="80" y="104"/>
                  </a:lnTo>
                  <a:lnTo>
                    <a:pt x="70" y="107"/>
                  </a:lnTo>
                  <a:lnTo>
                    <a:pt x="57" y="108"/>
                  </a:lnTo>
                  <a:lnTo>
                    <a:pt x="57" y="108"/>
                  </a:lnTo>
                  <a:lnTo>
                    <a:pt x="44" y="107"/>
                  </a:lnTo>
                  <a:lnTo>
                    <a:pt x="33" y="104"/>
                  </a:lnTo>
                  <a:lnTo>
                    <a:pt x="23" y="100"/>
                  </a:lnTo>
                  <a:lnTo>
                    <a:pt x="14" y="96"/>
                  </a:lnTo>
                  <a:lnTo>
                    <a:pt x="8" y="88"/>
                  </a:lnTo>
                  <a:lnTo>
                    <a:pt x="3" y="81"/>
                  </a:lnTo>
                  <a:lnTo>
                    <a:pt x="0" y="70"/>
                  </a:lnTo>
                  <a:lnTo>
                    <a:pt x="0" y="59"/>
                  </a:lnTo>
                  <a:lnTo>
                    <a:pt x="0" y="59"/>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29"/>
            <p:cNvSpPr>
              <a:spLocks/>
            </p:cNvSpPr>
            <p:nvPr/>
          </p:nvSpPr>
          <p:spPr bwMode="auto">
            <a:xfrm>
              <a:off x="2365" y="2820"/>
              <a:ext cx="59" cy="111"/>
            </a:xfrm>
            <a:custGeom>
              <a:avLst/>
              <a:gdLst>
                <a:gd name="T0" fmla="*/ 0 w 118"/>
                <a:gd name="T1" fmla="*/ 56 h 111"/>
                <a:gd name="T2" fmla="*/ 1 w 118"/>
                <a:gd name="T3" fmla="*/ 44 h 111"/>
                <a:gd name="T4" fmla="*/ 10 w 118"/>
                <a:gd name="T5" fmla="*/ 25 h 111"/>
                <a:gd name="T6" fmla="*/ 27 w 118"/>
                <a:gd name="T7" fmla="*/ 10 h 111"/>
                <a:gd name="T8" fmla="*/ 51 w 118"/>
                <a:gd name="T9" fmla="*/ 2 h 111"/>
                <a:gd name="T10" fmla="*/ 65 w 118"/>
                <a:gd name="T11" fmla="*/ 0 h 111"/>
                <a:gd name="T12" fmla="*/ 83 w 118"/>
                <a:gd name="T13" fmla="*/ 3 h 111"/>
                <a:gd name="T14" fmla="*/ 97 w 118"/>
                <a:gd name="T15" fmla="*/ 8 h 111"/>
                <a:gd name="T16" fmla="*/ 108 w 118"/>
                <a:gd name="T17" fmla="*/ 14 h 111"/>
                <a:gd name="T18" fmla="*/ 91 w 118"/>
                <a:gd name="T19" fmla="*/ 40 h 111"/>
                <a:gd name="T20" fmla="*/ 85 w 118"/>
                <a:gd name="T21" fmla="*/ 34 h 111"/>
                <a:gd name="T22" fmla="*/ 73 w 118"/>
                <a:gd name="T23" fmla="*/ 28 h 111"/>
                <a:gd name="T24" fmla="*/ 64 w 118"/>
                <a:gd name="T25" fmla="*/ 27 h 111"/>
                <a:gd name="T26" fmla="*/ 53 w 118"/>
                <a:gd name="T27" fmla="*/ 30 h 111"/>
                <a:gd name="T28" fmla="*/ 43 w 118"/>
                <a:gd name="T29" fmla="*/ 36 h 111"/>
                <a:gd name="T30" fmla="*/ 37 w 118"/>
                <a:gd name="T31" fmla="*/ 44 h 111"/>
                <a:gd name="T32" fmla="*/ 36 w 118"/>
                <a:gd name="T33" fmla="*/ 55 h 111"/>
                <a:gd name="T34" fmla="*/ 36 w 118"/>
                <a:gd name="T35" fmla="*/ 56 h 111"/>
                <a:gd name="T36" fmla="*/ 37 w 118"/>
                <a:gd name="T37" fmla="*/ 67 h 111"/>
                <a:gd name="T38" fmla="*/ 43 w 118"/>
                <a:gd name="T39" fmla="*/ 76 h 111"/>
                <a:gd name="T40" fmla="*/ 53 w 118"/>
                <a:gd name="T41" fmla="*/ 82 h 111"/>
                <a:gd name="T42" fmla="*/ 64 w 118"/>
                <a:gd name="T43" fmla="*/ 84 h 111"/>
                <a:gd name="T44" fmla="*/ 73 w 118"/>
                <a:gd name="T45" fmla="*/ 83 h 111"/>
                <a:gd name="T46" fmla="*/ 87 w 118"/>
                <a:gd name="T47" fmla="*/ 77 h 111"/>
                <a:gd name="T48" fmla="*/ 118 w 118"/>
                <a:gd name="T49" fmla="*/ 87 h 111"/>
                <a:gd name="T50" fmla="*/ 108 w 118"/>
                <a:gd name="T51" fmla="*/ 96 h 111"/>
                <a:gd name="T52" fmla="*/ 97 w 118"/>
                <a:gd name="T53" fmla="*/ 103 h 111"/>
                <a:gd name="T54" fmla="*/ 81 w 118"/>
                <a:gd name="T55" fmla="*/ 108 h 111"/>
                <a:gd name="T56" fmla="*/ 64 w 118"/>
                <a:gd name="T57" fmla="*/ 111 h 111"/>
                <a:gd name="T58" fmla="*/ 50 w 118"/>
                <a:gd name="T59" fmla="*/ 110 h 111"/>
                <a:gd name="T60" fmla="*/ 27 w 118"/>
                <a:gd name="T61" fmla="*/ 101 h 111"/>
                <a:gd name="T62" fmla="*/ 10 w 118"/>
                <a:gd name="T63" fmla="*/ 87 h 111"/>
                <a:gd name="T64" fmla="*/ 1 w 118"/>
                <a:gd name="T65" fmla="*/ 67 h 111"/>
                <a:gd name="T66" fmla="*/ 0 w 118"/>
                <a:gd name="T67"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11">
                  <a:moveTo>
                    <a:pt x="0" y="56"/>
                  </a:moveTo>
                  <a:lnTo>
                    <a:pt x="0" y="56"/>
                  </a:lnTo>
                  <a:lnTo>
                    <a:pt x="0" y="56"/>
                  </a:lnTo>
                  <a:lnTo>
                    <a:pt x="1" y="44"/>
                  </a:lnTo>
                  <a:lnTo>
                    <a:pt x="4" y="34"/>
                  </a:lnTo>
                  <a:lnTo>
                    <a:pt x="10" y="25"/>
                  </a:lnTo>
                  <a:lnTo>
                    <a:pt x="18" y="17"/>
                  </a:lnTo>
                  <a:lnTo>
                    <a:pt x="27" y="10"/>
                  </a:lnTo>
                  <a:lnTo>
                    <a:pt x="38" y="5"/>
                  </a:lnTo>
                  <a:lnTo>
                    <a:pt x="51" y="2"/>
                  </a:lnTo>
                  <a:lnTo>
                    <a:pt x="65" y="0"/>
                  </a:lnTo>
                  <a:lnTo>
                    <a:pt x="65" y="0"/>
                  </a:lnTo>
                  <a:lnTo>
                    <a:pt x="74" y="2"/>
                  </a:lnTo>
                  <a:lnTo>
                    <a:pt x="83" y="3"/>
                  </a:lnTo>
                  <a:lnTo>
                    <a:pt x="90" y="4"/>
                  </a:lnTo>
                  <a:lnTo>
                    <a:pt x="97" y="8"/>
                  </a:lnTo>
                  <a:lnTo>
                    <a:pt x="103" y="10"/>
                  </a:lnTo>
                  <a:lnTo>
                    <a:pt x="108" y="14"/>
                  </a:lnTo>
                  <a:lnTo>
                    <a:pt x="117" y="23"/>
                  </a:lnTo>
                  <a:lnTo>
                    <a:pt x="91" y="40"/>
                  </a:lnTo>
                  <a:lnTo>
                    <a:pt x="91" y="40"/>
                  </a:lnTo>
                  <a:lnTo>
                    <a:pt x="85" y="34"/>
                  </a:lnTo>
                  <a:lnTo>
                    <a:pt x="80" y="31"/>
                  </a:lnTo>
                  <a:lnTo>
                    <a:pt x="73" y="28"/>
                  </a:lnTo>
                  <a:lnTo>
                    <a:pt x="64" y="27"/>
                  </a:lnTo>
                  <a:lnTo>
                    <a:pt x="64" y="27"/>
                  </a:lnTo>
                  <a:lnTo>
                    <a:pt x="58" y="28"/>
                  </a:lnTo>
                  <a:lnTo>
                    <a:pt x="53" y="30"/>
                  </a:lnTo>
                  <a:lnTo>
                    <a:pt x="47" y="32"/>
                  </a:lnTo>
                  <a:lnTo>
                    <a:pt x="43" y="36"/>
                  </a:lnTo>
                  <a:lnTo>
                    <a:pt x="40" y="40"/>
                  </a:lnTo>
                  <a:lnTo>
                    <a:pt x="37" y="44"/>
                  </a:lnTo>
                  <a:lnTo>
                    <a:pt x="36" y="50"/>
                  </a:lnTo>
                  <a:lnTo>
                    <a:pt x="36" y="55"/>
                  </a:lnTo>
                  <a:lnTo>
                    <a:pt x="36" y="56"/>
                  </a:lnTo>
                  <a:lnTo>
                    <a:pt x="36" y="56"/>
                  </a:lnTo>
                  <a:lnTo>
                    <a:pt x="36" y="61"/>
                  </a:lnTo>
                  <a:lnTo>
                    <a:pt x="37" y="67"/>
                  </a:lnTo>
                  <a:lnTo>
                    <a:pt x="40" y="72"/>
                  </a:lnTo>
                  <a:lnTo>
                    <a:pt x="43" y="76"/>
                  </a:lnTo>
                  <a:lnTo>
                    <a:pt x="47" y="79"/>
                  </a:lnTo>
                  <a:lnTo>
                    <a:pt x="53" y="82"/>
                  </a:lnTo>
                  <a:lnTo>
                    <a:pt x="58" y="83"/>
                  </a:lnTo>
                  <a:lnTo>
                    <a:pt x="64" y="84"/>
                  </a:lnTo>
                  <a:lnTo>
                    <a:pt x="64" y="84"/>
                  </a:lnTo>
                  <a:lnTo>
                    <a:pt x="73" y="83"/>
                  </a:lnTo>
                  <a:lnTo>
                    <a:pt x="81" y="80"/>
                  </a:lnTo>
                  <a:lnTo>
                    <a:pt x="87" y="77"/>
                  </a:lnTo>
                  <a:lnTo>
                    <a:pt x="93" y="71"/>
                  </a:lnTo>
                  <a:lnTo>
                    <a:pt x="118" y="87"/>
                  </a:lnTo>
                  <a:lnTo>
                    <a:pt x="118" y="87"/>
                  </a:lnTo>
                  <a:lnTo>
                    <a:pt x="108" y="96"/>
                  </a:lnTo>
                  <a:lnTo>
                    <a:pt x="103" y="100"/>
                  </a:lnTo>
                  <a:lnTo>
                    <a:pt x="97" y="103"/>
                  </a:lnTo>
                  <a:lnTo>
                    <a:pt x="90" y="107"/>
                  </a:lnTo>
                  <a:lnTo>
                    <a:pt x="81" y="108"/>
                  </a:lnTo>
                  <a:lnTo>
                    <a:pt x="73" y="110"/>
                  </a:lnTo>
                  <a:lnTo>
                    <a:pt x="64" y="111"/>
                  </a:lnTo>
                  <a:lnTo>
                    <a:pt x="64" y="111"/>
                  </a:lnTo>
                  <a:lnTo>
                    <a:pt x="50" y="110"/>
                  </a:lnTo>
                  <a:lnTo>
                    <a:pt x="38" y="106"/>
                  </a:lnTo>
                  <a:lnTo>
                    <a:pt x="27" y="101"/>
                  </a:lnTo>
                  <a:lnTo>
                    <a:pt x="18" y="95"/>
                  </a:lnTo>
                  <a:lnTo>
                    <a:pt x="10" y="87"/>
                  </a:lnTo>
                  <a:lnTo>
                    <a:pt x="4" y="78"/>
                  </a:lnTo>
                  <a:lnTo>
                    <a:pt x="1" y="67"/>
                  </a:lnTo>
                  <a:lnTo>
                    <a:pt x="0" y="56"/>
                  </a:lnTo>
                  <a:lnTo>
                    <a:pt x="0" y="56"/>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30"/>
            <p:cNvSpPr>
              <a:spLocks/>
            </p:cNvSpPr>
            <p:nvPr/>
          </p:nvSpPr>
          <p:spPr bwMode="auto">
            <a:xfrm>
              <a:off x="2428" y="2823"/>
              <a:ext cx="55" cy="105"/>
            </a:xfrm>
            <a:custGeom>
              <a:avLst/>
              <a:gdLst>
                <a:gd name="T0" fmla="*/ 37 w 108"/>
                <a:gd name="T1" fmla="*/ 25 h 105"/>
                <a:gd name="T2" fmla="*/ 0 w 108"/>
                <a:gd name="T3" fmla="*/ 25 h 105"/>
                <a:gd name="T4" fmla="*/ 0 w 108"/>
                <a:gd name="T5" fmla="*/ 0 h 105"/>
                <a:gd name="T6" fmla="*/ 108 w 108"/>
                <a:gd name="T7" fmla="*/ 0 h 105"/>
                <a:gd name="T8" fmla="*/ 108 w 108"/>
                <a:gd name="T9" fmla="*/ 25 h 105"/>
                <a:gd name="T10" fmla="*/ 71 w 108"/>
                <a:gd name="T11" fmla="*/ 25 h 105"/>
                <a:gd name="T12" fmla="*/ 71 w 108"/>
                <a:gd name="T13" fmla="*/ 105 h 105"/>
                <a:gd name="T14" fmla="*/ 37 w 108"/>
                <a:gd name="T15" fmla="*/ 105 h 105"/>
                <a:gd name="T16" fmla="*/ 37 w 108"/>
                <a:gd name="T17" fmla="*/ 2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5">
                  <a:moveTo>
                    <a:pt x="37" y="25"/>
                  </a:moveTo>
                  <a:lnTo>
                    <a:pt x="0" y="25"/>
                  </a:lnTo>
                  <a:lnTo>
                    <a:pt x="0" y="0"/>
                  </a:lnTo>
                  <a:lnTo>
                    <a:pt x="108" y="0"/>
                  </a:lnTo>
                  <a:lnTo>
                    <a:pt x="108" y="25"/>
                  </a:lnTo>
                  <a:lnTo>
                    <a:pt x="71" y="25"/>
                  </a:lnTo>
                  <a:lnTo>
                    <a:pt x="71" y="105"/>
                  </a:lnTo>
                  <a:lnTo>
                    <a:pt x="37" y="105"/>
                  </a:lnTo>
                  <a:lnTo>
                    <a:pt x="37" y="25"/>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331"/>
            <p:cNvSpPr>
              <a:spLocks noChangeArrowheads="1"/>
            </p:cNvSpPr>
            <p:nvPr/>
          </p:nvSpPr>
          <p:spPr bwMode="auto">
            <a:xfrm>
              <a:off x="2490" y="2823"/>
              <a:ext cx="17" cy="105"/>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332"/>
            <p:cNvSpPr>
              <a:spLocks noEditPoints="1"/>
            </p:cNvSpPr>
            <p:nvPr/>
          </p:nvSpPr>
          <p:spPr bwMode="auto">
            <a:xfrm>
              <a:off x="2517" y="2820"/>
              <a:ext cx="67" cy="111"/>
            </a:xfrm>
            <a:custGeom>
              <a:avLst/>
              <a:gdLst>
                <a:gd name="T0" fmla="*/ 0 w 132"/>
                <a:gd name="T1" fmla="*/ 56 h 111"/>
                <a:gd name="T2" fmla="*/ 1 w 132"/>
                <a:gd name="T3" fmla="*/ 44 h 111"/>
                <a:gd name="T4" fmla="*/ 11 w 132"/>
                <a:gd name="T5" fmla="*/ 25 h 111"/>
                <a:gd name="T6" fmla="*/ 28 w 132"/>
                <a:gd name="T7" fmla="*/ 10 h 111"/>
                <a:gd name="T8" fmla="*/ 53 w 132"/>
                <a:gd name="T9" fmla="*/ 2 h 111"/>
                <a:gd name="T10" fmla="*/ 67 w 132"/>
                <a:gd name="T11" fmla="*/ 0 h 111"/>
                <a:gd name="T12" fmla="*/ 92 w 132"/>
                <a:gd name="T13" fmla="*/ 5 h 111"/>
                <a:gd name="T14" fmla="*/ 114 w 132"/>
                <a:gd name="T15" fmla="*/ 17 h 111"/>
                <a:gd name="T16" fmla="*/ 128 w 132"/>
                <a:gd name="T17" fmla="*/ 34 h 111"/>
                <a:gd name="T18" fmla="*/ 132 w 132"/>
                <a:gd name="T19" fmla="*/ 55 h 111"/>
                <a:gd name="T20" fmla="*/ 132 w 132"/>
                <a:gd name="T21" fmla="*/ 56 h 111"/>
                <a:gd name="T22" fmla="*/ 128 w 132"/>
                <a:gd name="T23" fmla="*/ 77 h 111"/>
                <a:gd name="T24" fmla="*/ 114 w 132"/>
                <a:gd name="T25" fmla="*/ 95 h 111"/>
                <a:gd name="T26" fmla="*/ 92 w 132"/>
                <a:gd name="T27" fmla="*/ 106 h 111"/>
                <a:gd name="T28" fmla="*/ 65 w 132"/>
                <a:gd name="T29" fmla="*/ 111 h 111"/>
                <a:gd name="T30" fmla="*/ 53 w 132"/>
                <a:gd name="T31" fmla="*/ 110 h 111"/>
                <a:gd name="T32" fmla="*/ 28 w 132"/>
                <a:gd name="T33" fmla="*/ 101 h 111"/>
                <a:gd name="T34" fmla="*/ 10 w 132"/>
                <a:gd name="T35" fmla="*/ 87 h 111"/>
                <a:gd name="T36" fmla="*/ 1 w 132"/>
                <a:gd name="T37" fmla="*/ 67 h 111"/>
                <a:gd name="T38" fmla="*/ 0 w 132"/>
                <a:gd name="T39" fmla="*/ 56 h 111"/>
                <a:gd name="T40" fmla="*/ 98 w 132"/>
                <a:gd name="T41" fmla="*/ 56 h 111"/>
                <a:gd name="T42" fmla="*/ 97 w 132"/>
                <a:gd name="T43" fmla="*/ 50 h 111"/>
                <a:gd name="T44" fmla="*/ 92 w 132"/>
                <a:gd name="T45" fmla="*/ 40 h 111"/>
                <a:gd name="T46" fmla="*/ 84 w 132"/>
                <a:gd name="T47" fmla="*/ 32 h 111"/>
                <a:gd name="T48" fmla="*/ 72 w 132"/>
                <a:gd name="T49" fmla="*/ 28 h 111"/>
                <a:gd name="T50" fmla="*/ 65 w 132"/>
                <a:gd name="T51" fmla="*/ 27 h 111"/>
                <a:gd name="T52" fmla="*/ 53 w 132"/>
                <a:gd name="T53" fmla="*/ 30 h 111"/>
                <a:gd name="T54" fmla="*/ 43 w 132"/>
                <a:gd name="T55" fmla="*/ 36 h 111"/>
                <a:gd name="T56" fmla="*/ 37 w 132"/>
                <a:gd name="T57" fmla="*/ 44 h 111"/>
                <a:gd name="T58" fmla="*/ 34 w 132"/>
                <a:gd name="T59" fmla="*/ 55 h 111"/>
                <a:gd name="T60" fmla="*/ 34 w 132"/>
                <a:gd name="T61" fmla="*/ 56 h 111"/>
                <a:gd name="T62" fmla="*/ 37 w 132"/>
                <a:gd name="T63" fmla="*/ 67 h 111"/>
                <a:gd name="T64" fmla="*/ 44 w 132"/>
                <a:gd name="T65" fmla="*/ 76 h 111"/>
                <a:gd name="T66" fmla="*/ 54 w 132"/>
                <a:gd name="T67" fmla="*/ 82 h 111"/>
                <a:gd name="T68" fmla="*/ 67 w 132"/>
                <a:gd name="T69" fmla="*/ 84 h 111"/>
                <a:gd name="T70" fmla="*/ 72 w 132"/>
                <a:gd name="T71" fmla="*/ 84 h 111"/>
                <a:gd name="T72" fmla="*/ 84 w 132"/>
                <a:gd name="T73" fmla="*/ 79 h 111"/>
                <a:gd name="T74" fmla="*/ 92 w 132"/>
                <a:gd name="T75" fmla="*/ 72 h 111"/>
                <a:gd name="T76" fmla="*/ 97 w 132"/>
                <a:gd name="T77" fmla="*/ 61 h 111"/>
                <a:gd name="T78" fmla="*/ 98 w 132"/>
                <a:gd name="T7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11">
                  <a:moveTo>
                    <a:pt x="0" y="56"/>
                  </a:moveTo>
                  <a:lnTo>
                    <a:pt x="0" y="56"/>
                  </a:lnTo>
                  <a:lnTo>
                    <a:pt x="0" y="56"/>
                  </a:lnTo>
                  <a:lnTo>
                    <a:pt x="1" y="44"/>
                  </a:lnTo>
                  <a:lnTo>
                    <a:pt x="4" y="34"/>
                  </a:lnTo>
                  <a:lnTo>
                    <a:pt x="11" y="25"/>
                  </a:lnTo>
                  <a:lnTo>
                    <a:pt x="18" y="17"/>
                  </a:lnTo>
                  <a:lnTo>
                    <a:pt x="28" y="10"/>
                  </a:lnTo>
                  <a:lnTo>
                    <a:pt x="40" y="5"/>
                  </a:lnTo>
                  <a:lnTo>
                    <a:pt x="53" y="2"/>
                  </a:lnTo>
                  <a:lnTo>
                    <a:pt x="67" y="0"/>
                  </a:lnTo>
                  <a:lnTo>
                    <a:pt x="67" y="0"/>
                  </a:lnTo>
                  <a:lnTo>
                    <a:pt x="80" y="2"/>
                  </a:lnTo>
                  <a:lnTo>
                    <a:pt x="92" y="5"/>
                  </a:lnTo>
                  <a:lnTo>
                    <a:pt x="104" y="10"/>
                  </a:lnTo>
                  <a:lnTo>
                    <a:pt x="114" y="17"/>
                  </a:lnTo>
                  <a:lnTo>
                    <a:pt x="122" y="25"/>
                  </a:lnTo>
                  <a:lnTo>
                    <a:pt x="128" y="34"/>
                  </a:lnTo>
                  <a:lnTo>
                    <a:pt x="131" y="44"/>
                  </a:lnTo>
                  <a:lnTo>
                    <a:pt x="132" y="55"/>
                  </a:lnTo>
                  <a:lnTo>
                    <a:pt x="132" y="56"/>
                  </a:lnTo>
                  <a:lnTo>
                    <a:pt x="132" y="56"/>
                  </a:lnTo>
                  <a:lnTo>
                    <a:pt x="131" y="67"/>
                  </a:lnTo>
                  <a:lnTo>
                    <a:pt x="128" y="77"/>
                  </a:lnTo>
                  <a:lnTo>
                    <a:pt x="121" y="87"/>
                  </a:lnTo>
                  <a:lnTo>
                    <a:pt x="114" y="95"/>
                  </a:lnTo>
                  <a:lnTo>
                    <a:pt x="104" y="101"/>
                  </a:lnTo>
                  <a:lnTo>
                    <a:pt x="92" y="106"/>
                  </a:lnTo>
                  <a:lnTo>
                    <a:pt x="80" y="110"/>
                  </a:lnTo>
                  <a:lnTo>
                    <a:pt x="65" y="111"/>
                  </a:lnTo>
                  <a:lnTo>
                    <a:pt x="65" y="111"/>
                  </a:lnTo>
                  <a:lnTo>
                    <a:pt x="53" y="110"/>
                  </a:lnTo>
                  <a:lnTo>
                    <a:pt x="40" y="106"/>
                  </a:lnTo>
                  <a:lnTo>
                    <a:pt x="28" y="101"/>
                  </a:lnTo>
                  <a:lnTo>
                    <a:pt x="18" y="95"/>
                  </a:lnTo>
                  <a:lnTo>
                    <a:pt x="10" y="87"/>
                  </a:lnTo>
                  <a:lnTo>
                    <a:pt x="4" y="77"/>
                  </a:lnTo>
                  <a:lnTo>
                    <a:pt x="1" y="67"/>
                  </a:lnTo>
                  <a:lnTo>
                    <a:pt x="0" y="56"/>
                  </a:lnTo>
                  <a:lnTo>
                    <a:pt x="0" y="56"/>
                  </a:lnTo>
                  <a:close/>
                  <a:moveTo>
                    <a:pt x="98" y="56"/>
                  </a:moveTo>
                  <a:lnTo>
                    <a:pt x="98" y="56"/>
                  </a:lnTo>
                  <a:lnTo>
                    <a:pt x="98" y="56"/>
                  </a:lnTo>
                  <a:lnTo>
                    <a:pt x="97" y="50"/>
                  </a:lnTo>
                  <a:lnTo>
                    <a:pt x="95" y="45"/>
                  </a:lnTo>
                  <a:lnTo>
                    <a:pt x="92" y="40"/>
                  </a:lnTo>
                  <a:lnTo>
                    <a:pt x="90" y="36"/>
                  </a:lnTo>
                  <a:lnTo>
                    <a:pt x="84" y="32"/>
                  </a:lnTo>
                  <a:lnTo>
                    <a:pt x="78" y="30"/>
                  </a:lnTo>
                  <a:lnTo>
                    <a:pt x="72" y="28"/>
                  </a:lnTo>
                  <a:lnTo>
                    <a:pt x="65" y="27"/>
                  </a:lnTo>
                  <a:lnTo>
                    <a:pt x="65" y="27"/>
                  </a:lnTo>
                  <a:lnTo>
                    <a:pt x="60" y="28"/>
                  </a:lnTo>
                  <a:lnTo>
                    <a:pt x="53" y="30"/>
                  </a:lnTo>
                  <a:lnTo>
                    <a:pt x="48" y="32"/>
                  </a:lnTo>
                  <a:lnTo>
                    <a:pt x="43" y="36"/>
                  </a:lnTo>
                  <a:lnTo>
                    <a:pt x="40" y="40"/>
                  </a:lnTo>
                  <a:lnTo>
                    <a:pt x="37" y="44"/>
                  </a:lnTo>
                  <a:lnTo>
                    <a:pt x="35" y="50"/>
                  </a:lnTo>
                  <a:lnTo>
                    <a:pt x="34" y="55"/>
                  </a:lnTo>
                  <a:lnTo>
                    <a:pt x="34" y="56"/>
                  </a:lnTo>
                  <a:lnTo>
                    <a:pt x="34" y="56"/>
                  </a:lnTo>
                  <a:lnTo>
                    <a:pt x="35" y="61"/>
                  </a:lnTo>
                  <a:lnTo>
                    <a:pt x="37" y="67"/>
                  </a:lnTo>
                  <a:lnTo>
                    <a:pt x="40" y="72"/>
                  </a:lnTo>
                  <a:lnTo>
                    <a:pt x="44" y="76"/>
                  </a:lnTo>
                  <a:lnTo>
                    <a:pt x="48" y="79"/>
                  </a:lnTo>
                  <a:lnTo>
                    <a:pt x="54" y="82"/>
                  </a:lnTo>
                  <a:lnTo>
                    <a:pt x="60" y="84"/>
                  </a:lnTo>
                  <a:lnTo>
                    <a:pt x="67" y="84"/>
                  </a:lnTo>
                  <a:lnTo>
                    <a:pt x="67" y="84"/>
                  </a:lnTo>
                  <a:lnTo>
                    <a:pt x="72" y="84"/>
                  </a:lnTo>
                  <a:lnTo>
                    <a:pt x="80" y="82"/>
                  </a:lnTo>
                  <a:lnTo>
                    <a:pt x="84" y="79"/>
                  </a:lnTo>
                  <a:lnTo>
                    <a:pt x="90" y="76"/>
                  </a:lnTo>
                  <a:lnTo>
                    <a:pt x="92" y="72"/>
                  </a:lnTo>
                  <a:lnTo>
                    <a:pt x="95" y="67"/>
                  </a:lnTo>
                  <a:lnTo>
                    <a:pt x="97" y="61"/>
                  </a:lnTo>
                  <a:lnTo>
                    <a:pt x="98" y="56"/>
                  </a:lnTo>
                  <a:lnTo>
                    <a:pt x="98" y="56"/>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33"/>
            <p:cNvSpPr>
              <a:spLocks/>
            </p:cNvSpPr>
            <p:nvPr/>
          </p:nvSpPr>
          <p:spPr bwMode="auto">
            <a:xfrm>
              <a:off x="2593" y="2823"/>
              <a:ext cx="58" cy="105"/>
            </a:xfrm>
            <a:custGeom>
              <a:avLst/>
              <a:gdLst>
                <a:gd name="T0" fmla="*/ 0 w 117"/>
                <a:gd name="T1" fmla="*/ 0 h 105"/>
                <a:gd name="T2" fmla="*/ 31 w 117"/>
                <a:gd name="T3" fmla="*/ 0 h 105"/>
                <a:gd name="T4" fmla="*/ 82 w 117"/>
                <a:gd name="T5" fmla="*/ 56 h 105"/>
                <a:gd name="T6" fmla="*/ 82 w 117"/>
                <a:gd name="T7" fmla="*/ 0 h 105"/>
                <a:gd name="T8" fmla="*/ 117 w 117"/>
                <a:gd name="T9" fmla="*/ 0 h 105"/>
                <a:gd name="T10" fmla="*/ 117 w 117"/>
                <a:gd name="T11" fmla="*/ 105 h 105"/>
                <a:gd name="T12" fmla="*/ 87 w 117"/>
                <a:gd name="T13" fmla="*/ 105 h 105"/>
                <a:gd name="T14" fmla="*/ 34 w 117"/>
                <a:gd name="T15" fmla="*/ 47 h 105"/>
                <a:gd name="T16" fmla="*/ 34 w 117"/>
                <a:gd name="T17" fmla="*/ 105 h 105"/>
                <a:gd name="T18" fmla="*/ 0 w 117"/>
                <a:gd name="T19" fmla="*/ 105 h 105"/>
                <a:gd name="T20" fmla="*/ 0 w 117"/>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05">
                  <a:moveTo>
                    <a:pt x="0" y="0"/>
                  </a:moveTo>
                  <a:lnTo>
                    <a:pt x="31" y="0"/>
                  </a:lnTo>
                  <a:lnTo>
                    <a:pt x="82" y="56"/>
                  </a:lnTo>
                  <a:lnTo>
                    <a:pt x="82" y="0"/>
                  </a:lnTo>
                  <a:lnTo>
                    <a:pt x="117" y="0"/>
                  </a:lnTo>
                  <a:lnTo>
                    <a:pt x="117" y="105"/>
                  </a:lnTo>
                  <a:lnTo>
                    <a:pt x="87" y="105"/>
                  </a:lnTo>
                  <a:lnTo>
                    <a:pt x="34" y="47"/>
                  </a:lnTo>
                  <a:lnTo>
                    <a:pt x="34" y="105"/>
                  </a:lnTo>
                  <a:lnTo>
                    <a:pt x="0" y="105"/>
                  </a:lnTo>
                  <a:lnTo>
                    <a:pt x="0"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34"/>
            <p:cNvSpPr>
              <a:spLocks noEditPoints="1"/>
            </p:cNvSpPr>
            <p:nvPr/>
          </p:nvSpPr>
          <p:spPr bwMode="auto">
            <a:xfrm>
              <a:off x="3505" y="2107"/>
              <a:ext cx="84" cy="143"/>
            </a:xfrm>
            <a:custGeom>
              <a:avLst/>
              <a:gdLst>
                <a:gd name="T0" fmla="*/ 85 w 169"/>
                <a:gd name="T1" fmla="*/ 9 h 143"/>
                <a:gd name="T2" fmla="*/ 100 w 169"/>
                <a:gd name="T3" fmla="*/ 10 h 143"/>
                <a:gd name="T4" fmla="*/ 93 w 169"/>
                <a:gd name="T5" fmla="*/ 0 h 143"/>
                <a:gd name="T6" fmla="*/ 69 w 169"/>
                <a:gd name="T7" fmla="*/ 1 h 143"/>
                <a:gd name="T8" fmla="*/ 70 w 169"/>
                <a:gd name="T9" fmla="*/ 10 h 143"/>
                <a:gd name="T10" fmla="*/ 47 w 169"/>
                <a:gd name="T11" fmla="*/ 18 h 143"/>
                <a:gd name="T12" fmla="*/ 50 w 169"/>
                <a:gd name="T13" fmla="*/ 6 h 143"/>
                <a:gd name="T14" fmla="*/ 42 w 169"/>
                <a:gd name="T15" fmla="*/ 21 h 143"/>
                <a:gd name="T16" fmla="*/ 20 w 169"/>
                <a:gd name="T17" fmla="*/ 41 h 143"/>
                <a:gd name="T18" fmla="*/ 30 w 169"/>
                <a:gd name="T19" fmla="*/ 30 h 143"/>
                <a:gd name="T20" fmla="*/ 16 w 169"/>
                <a:gd name="T21" fmla="*/ 30 h 143"/>
                <a:gd name="T22" fmla="*/ 20 w 169"/>
                <a:gd name="T23" fmla="*/ 41 h 143"/>
                <a:gd name="T24" fmla="*/ 12 w 169"/>
                <a:gd name="T25" fmla="*/ 66 h 143"/>
                <a:gd name="T26" fmla="*/ 3 w 169"/>
                <a:gd name="T27" fmla="*/ 50 h 143"/>
                <a:gd name="T28" fmla="*/ 0 w 169"/>
                <a:gd name="T29" fmla="*/ 66 h 143"/>
                <a:gd name="T30" fmla="*/ 12 w 169"/>
                <a:gd name="T31" fmla="*/ 66 h 143"/>
                <a:gd name="T32" fmla="*/ 13 w 169"/>
                <a:gd name="T33" fmla="*/ 87 h 143"/>
                <a:gd name="T34" fmla="*/ 0 w 169"/>
                <a:gd name="T35" fmla="*/ 82 h 143"/>
                <a:gd name="T36" fmla="*/ 16 w 169"/>
                <a:gd name="T37" fmla="*/ 93 h 143"/>
                <a:gd name="T38" fmla="*/ 33 w 169"/>
                <a:gd name="T39" fmla="*/ 116 h 143"/>
                <a:gd name="T40" fmla="*/ 23 w 169"/>
                <a:gd name="T41" fmla="*/ 105 h 143"/>
                <a:gd name="T42" fmla="*/ 19 w 169"/>
                <a:gd name="T43" fmla="*/ 117 h 143"/>
                <a:gd name="T44" fmla="*/ 33 w 169"/>
                <a:gd name="T45" fmla="*/ 116 h 143"/>
                <a:gd name="T46" fmla="*/ 60 w 169"/>
                <a:gd name="T47" fmla="*/ 129 h 143"/>
                <a:gd name="T48" fmla="*/ 40 w 169"/>
                <a:gd name="T49" fmla="*/ 132 h 143"/>
                <a:gd name="T50" fmla="*/ 56 w 169"/>
                <a:gd name="T51" fmla="*/ 139 h 143"/>
                <a:gd name="T52" fmla="*/ 60 w 169"/>
                <a:gd name="T53" fmla="*/ 129 h 143"/>
                <a:gd name="T54" fmla="*/ 85 w 169"/>
                <a:gd name="T55" fmla="*/ 133 h 143"/>
                <a:gd name="T56" fmla="*/ 75 w 169"/>
                <a:gd name="T57" fmla="*/ 143 h 143"/>
                <a:gd name="T58" fmla="*/ 85 w 169"/>
                <a:gd name="T59" fmla="*/ 143 h 143"/>
                <a:gd name="T60" fmla="*/ 92 w 169"/>
                <a:gd name="T61" fmla="*/ 133 h 143"/>
                <a:gd name="T62" fmla="*/ 122 w 169"/>
                <a:gd name="T63" fmla="*/ 124 h 143"/>
                <a:gd name="T64" fmla="*/ 110 w 169"/>
                <a:gd name="T65" fmla="*/ 139 h 143"/>
                <a:gd name="T66" fmla="*/ 127 w 169"/>
                <a:gd name="T67" fmla="*/ 133 h 143"/>
                <a:gd name="T68" fmla="*/ 122 w 169"/>
                <a:gd name="T69" fmla="*/ 124 h 143"/>
                <a:gd name="T70" fmla="*/ 140 w 169"/>
                <a:gd name="T71" fmla="*/ 112 h 143"/>
                <a:gd name="T72" fmla="*/ 141 w 169"/>
                <a:gd name="T73" fmla="*/ 123 h 143"/>
                <a:gd name="T74" fmla="*/ 144 w 169"/>
                <a:gd name="T75" fmla="*/ 106 h 143"/>
                <a:gd name="T76" fmla="*/ 156 w 169"/>
                <a:gd name="T77" fmla="*/ 82 h 143"/>
                <a:gd name="T78" fmla="*/ 151 w 169"/>
                <a:gd name="T79" fmla="*/ 94 h 143"/>
                <a:gd name="T80" fmla="*/ 166 w 169"/>
                <a:gd name="T81" fmla="*/ 90 h 143"/>
                <a:gd name="T82" fmla="*/ 156 w 169"/>
                <a:gd name="T83" fmla="*/ 82 h 143"/>
                <a:gd name="T84" fmla="*/ 154 w 169"/>
                <a:gd name="T85" fmla="*/ 55 h 143"/>
                <a:gd name="T86" fmla="*/ 169 w 169"/>
                <a:gd name="T87" fmla="*/ 67 h 143"/>
                <a:gd name="T88" fmla="*/ 166 w 169"/>
                <a:gd name="T89" fmla="*/ 53 h 143"/>
                <a:gd name="T90" fmla="*/ 154 w 169"/>
                <a:gd name="T91" fmla="*/ 55 h 143"/>
                <a:gd name="T92" fmla="*/ 144 w 169"/>
                <a:gd name="T93" fmla="*/ 37 h 143"/>
                <a:gd name="T94" fmla="*/ 159 w 169"/>
                <a:gd name="T95" fmla="*/ 38 h 143"/>
                <a:gd name="T96" fmla="*/ 140 w 169"/>
                <a:gd name="T97" fmla="*/ 31 h 143"/>
                <a:gd name="T98" fmla="*/ 114 w 169"/>
                <a:gd name="T99" fmla="*/ 15 h 143"/>
                <a:gd name="T100" fmla="*/ 129 w 169"/>
                <a:gd name="T101" fmla="*/ 23 h 143"/>
                <a:gd name="T102" fmla="*/ 129 w 169"/>
                <a:gd name="T103" fmla="*/ 10 h 143"/>
                <a:gd name="T104" fmla="*/ 114 w 169"/>
                <a:gd name="T105" fmla="*/ 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43">
                  <a:moveTo>
                    <a:pt x="70" y="10"/>
                  </a:moveTo>
                  <a:lnTo>
                    <a:pt x="70" y="10"/>
                  </a:lnTo>
                  <a:lnTo>
                    <a:pt x="85" y="9"/>
                  </a:lnTo>
                  <a:lnTo>
                    <a:pt x="85" y="9"/>
                  </a:lnTo>
                  <a:lnTo>
                    <a:pt x="93" y="9"/>
                  </a:lnTo>
                  <a:lnTo>
                    <a:pt x="100" y="10"/>
                  </a:lnTo>
                  <a:lnTo>
                    <a:pt x="103" y="1"/>
                  </a:lnTo>
                  <a:lnTo>
                    <a:pt x="103" y="1"/>
                  </a:lnTo>
                  <a:lnTo>
                    <a:pt x="93" y="0"/>
                  </a:lnTo>
                  <a:lnTo>
                    <a:pt x="85" y="0"/>
                  </a:lnTo>
                  <a:lnTo>
                    <a:pt x="85" y="0"/>
                  </a:lnTo>
                  <a:lnTo>
                    <a:pt x="69" y="1"/>
                  </a:lnTo>
                  <a:lnTo>
                    <a:pt x="70" y="10"/>
                  </a:lnTo>
                  <a:lnTo>
                    <a:pt x="70" y="10"/>
                  </a:lnTo>
                  <a:lnTo>
                    <a:pt x="70" y="10"/>
                  </a:lnTo>
                  <a:close/>
                  <a:moveTo>
                    <a:pt x="42" y="21"/>
                  </a:moveTo>
                  <a:lnTo>
                    <a:pt x="42" y="21"/>
                  </a:lnTo>
                  <a:lnTo>
                    <a:pt x="47" y="18"/>
                  </a:lnTo>
                  <a:lnTo>
                    <a:pt x="55" y="14"/>
                  </a:lnTo>
                  <a:lnTo>
                    <a:pt x="50" y="6"/>
                  </a:lnTo>
                  <a:lnTo>
                    <a:pt x="50" y="6"/>
                  </a:lnTo>
                  <a:lnTo>
                    <a:pt x="43" y="9"/>
                  </a:lnTo>
                  <a:lnTo>
                    <a:pt x="35" y="13"/>
                  </a:lnTo>
                  <a:lnTo>
                    <a:pt x="42" y="21"/>
                  </a:lnTo>
                  <a:lnTo>
                    <a:pt x="42" y="21"/>
                  </a:lnTo>
                  <a:lnTo>
                    <a:pt x="42" y="21"/>
                  </a:lnTo>
                  <a:close/>
                  <a:moveTo>
                    <a:pt x="20" y="41"/>
                  </a:moveTo>
                  <a:lnTo>
                    <a:pt x="20" y="41"/>
                  </a:lnTo>
                  <a:lnTo>
                    <a:pt x="25" y="36"/>
                  </a:lnTo>
                  <a:lnTo>
                    <a:pt x="30" y="30"/>
                  </a:lnTo>
                  <a:lnTo>
                    <a:pt x="22" y="24"/>
                  </a:lnTo>
                  <a:lnTo>
                    <a:pt x="22" y="24"/>
                  </a:lnTo>
                  <a:lnTo>
                    <a:pt x="16" y="30"/>
                  </a:lnTo>
                  <a:lnTo>
                    <a:pt x="10" y="36"/>
                  </a:lnTo>
                  <a:lnTo>
                    <a:pt x="20" y="41"/>
                  </a:lnTo>
                  <a:lnTo>
                    <a:pt x="20" y="41"/>
                  </a:lnTo>
                  <a:lnTo>
                    <a:pt x="20" y="41"/>
                  </a:lnTo>
                  <a:close/>
                  <a:moveTo>
                    <a:pt x="12" y="66"/>
                  </a:moveTo>
                  <a:lnTo>
                    <a:pt x="12" y="66"/>
                  </a:lnTo>
                  <a:lnTo>
                    <a:pt x="13" y="60"/>
                  </a:lnTo>
                  <a:lnTo>
                    <a:pt x="15" y="54"/>
                  </a:lnTo>
                  <a:lnTo>
                    <a:pt x="3" y="50"/>
                  </a:lnTo>
                  <a:lnTo>
                    <a:pt x="3" y="50"/>
                  </a:lnTo>
                  <a:lnTo>
                    <a:pt x="2" y="58"/>
                  </a:lnTo>
                  <a:lnTo>
                    <a:pt x="0" y="66"/>
                  </a:lnTo>
                  <a:lnTo>
                    <a:pt x="12" y="66"/>
                  </a:lnTo>
                  <a:lnTo>
                    <a:pt x="12" y="66"/>
                  </a:lnTo>
                  <a:lnTo>
                    <a:pt x="12" y="66"/>
                  </a:lnTo>
                  <a:close/>
                  <a:moveTo>
                    <a:pt x="16" y="93"/>
                  </a:moveTo>
                  <a:lnTo>
                    <a:pt x="16" y="93"/>
                  </a:lnTo>
                  <a:lnTo>
                    <a:pt x="13" y="87"/>
                  </a:lnTo>
                  <a:lnTo>
                    <a:pt x="12" y="81"/>
                  </a:lnTo>
                  <a:lnTo>
                    <a:pt x="0" y="82"/>
                  </a:lnTo>
                  <a:lnTo>
                    <a:pt x="0" y="82"/>
                  </a:lnTo>
                  <a:lnTo>
                    <a:pt x="3" y="89"/>
                  </a:lnTo>
                  <a:lnTo>
                    <a:pt x="6" y="97"/>
                  </a:lnTo>
                  <a:lnTo>
                    <a:pt x="16" y="93"/>
                  </a:lnTo>
                  <a:lnTo>
                    <a:pt x="16" y="93"/>
                  </a:lnTo>
                  <a:lnTo>
                    <a:pt x="16" y="93"/>
                  </a:lnTo>
                  <a:close/>
                  <a:moveTo>
                    <a:pt x="33" y="116"/>
                  </a:moveTo>
                  <a:lnTo>
                    <a:pt x="33" y="116"/>
                  </a:lnTo>
                  <a:lnTo>
                    <a:pt x="28" y="111"/>
                  </a:lnTo>
                  <a:lnTo>
                    <a:pt x="23" y="105"/>
                  </a:lnTo>
                  <a:lnTo>
                    <a:pt x="13" y="111"/>
                  </a:lnTo>
                  <a:lnTo>
                    <a:pt x="13" y="111"/>
                  </a:lnTo>
                  <a:lnTo>
                    <a:pt x="19" y="117"/>
                  </a:lnTo>
                  <a:lnTo>
                    <a:pt x="26" y="123"/>
                  </a:lnTo>
                  <a:lnTo>
                    <a:pt x="33" y="116"/>
                  </a:lnTo>
                  <a:lnTo>
                    <a:pt x="33" y="116"/>
                  </a:lnTo>
                  <a:lnTo>
                    <a:pt x="33" y="116"/>
                  </a:lnTo>
                  <a:close/>
                  <a:moveTo>
                    <a:pt x="60" y="129"/>
                  </a:moveTo>
                  <a:lnTo>
                    <a:pt x="60" y="129"/>
                  </a:lnTo>
                  <a:lnTo>
                    <a:pt x="53" y="127"/>
                  </a:lnTo>
                  <a:lnTo>
                    <a:pt x="46" y="124"/>
                  </a:lnTo>
                  <a:lnTo>
                    <a:pt x="40" y="132"/>
                  </a:lnTo>
                  <a:lnTo>
                    <a:pt x="40" y="132"/>
                  </a:lnTo>
                  <a:lnTo>
                    <a:pt x="47" y="137"/>
                  </a:lnTo>
                  <a:lnTo>
                    <a:pt x="56" y="139"/>
                  </a:lnTo>
                  <a:lnTo>
                    <a:pt x="60" y="129"/>
                  </a:lnTo>
                  <a:lnTo>
                    <a:pt x="60" y="129"/>
                  </a:lnTo>
                  <a:lnTo>
                    <a:pt x="60" y="129"/>
                  </a:lnTo>
                  <a:close/>
                  <a:moveTo>
                    <a:pt x="92" y="133"/>
                  </a:moveTo>
                  <a:lnTo>
                    <a:pt x="92" y="133"/>
                  </a:lnTo>
                  <a:lnTo>
                    <a:pt x="85" y="133"/>
                  </a:lnTo>
                  <a:lnTo>
                    <a:pt x="85" y="133"/>
                  </a:lnTo>
                  <a:lnTo>
                    <a:pt x="76" y="133"/>
                  </a:lnTo>
                  <a:lnTo>
                    <a:pt x="75" y="143"/>
                  </a:lnTo>
                  <a:lnTo>
                    <a:pt x="75" y="143"/>
                  </a:lnTo>
                  <a:lnTo>
                    <a:pt x="85" y="143"/>
                  </a:lnTo>
                  <a:lnTo>
                    <a:pt x="85" y="143"/>
                  </a:lnTo>
                  <a:lnTo>
                    <a:pt x="93" y="143"/>
                  </a:lnTo>
                  <a:lnTo>
                    <a:pt x="92" y="133"/>
                  </a:lnTo>
                  <a:lnTo>
                    <a:pt x="92" y="133"/>
                  </a:lnTo>
                  <a:lnTo>
                    <a:pt x="92" y="133"/>
                  </a:lnTo>
                  <a:close/>
                  <a:moveTo>
                    <a:pt x="122" y="124"/>
                  </a:moveTo>
                  <a:lnTo>
                    <a:pt x="122" y="124"/>
                  </a:lnTo>
                  <a:lnTo>
                    <a:pt x="114" y="128"/>
                  </a:lnTo>
                  <a:lnTo>
                    <a:pt x="107" y="130"/>
                  </a:lnTo>
                  <a:lnTo>
                    <a:pt x="110" y="139"/>
                  </a:lnTo>
                  <a:lnTo>
                    <a:pt x="110" y="139"/>
                  </a:lnTo>
                  <a:lnTo>
                    <a:pt x="119" y="137"/>
                  </a:lnTo>
                  <a:lnTo>
                    <a:pt x="127" y="133"/>
                  </a:lnTo>
                  <a:lnTo>
                    <a:pt x="122" y="124"/>
                  </a:lnTo>
                  <a:lnTo>
                    <a:pt x="122" y="124"/>
                  </a:lnTo>
                  <a:lnTo>
                    <a:pt x="122" y="124"/>
                  </a:lnTo>
                  <a:close/>
                  <a:moveTo>
                    <a:pt x="144" y="106"/>
                  </a:moveTo>
                  <a:lnTo>
                    <a:pt x="144" y="106"/>
                  </a:lnTo>
                  <a:lnTo>
                    <a:pt x="140" y="112"/>
                  </a:lnTo>
                  <a:lnTo>
                    <a:pt x="134" y="117"/>
                  </a:lnTo>
                  <a:lnTo>
                    <a:pt x="141" y="123"/>
                  </a:lnTo>
                  <a:lnTo>
                    <a:pt x="141" y="123"/>
                  </a:lnTo>
                  <a:lnTo>
                    <a:pt x="149" y="118"/>
                  </a:lnTo>
                  <a:lnTo>
                    <a:pt x="154" y="112"/>
                  </a:lnTo>
                  <a:lnTo>
                    <a:pt x="144" y="106"/>
                  </a:lnTo>
                  <a:lnTo>
                    <a:pt x="144" y="106"/>
                  </a:lnTo>
                  <a:lnTo>
                    <a:pt x="144" y="106"/>
                  </a:lnTo>
                  <a:close/>
                  <a:moveTo>
                    <a:pt x="156" y="82"/>
                  </a:moveTo>
                  <a:lnTo>
                    <a:pt x="156" y="82"/>
                  </a:lnTo>
                  <a:lnTo>
                    <a:pt x="154" y="88"/>
                  </a:lnTo>
                  <a:lnTo>
                    <a:pt x="151" y="94"/>
                  </a:lnTo>
                  <a:lnTo>
                    <a:pt x="163" y="98"/>
                  </a:lnTo>
                  <a:lnTo>
                    <a:pt x="163" y="98"/>
                  </a:lnTo>
                  <a:lnTo>
                    <a:pt x="166" y="90"/>
                  </a:lnTo>
                  <a:lnTo>
                    <a:pt x="167" y="83"/>
                  </a:lnTo>
                  <a:lnTo>
                    <a:pt x="156" y="82"/>
                  </a:lnTo>
                  <a:lnTo>
                    <a:pt x="156" y="82"/>
                  </a:lnTo>
                  <a:lnTo>
                    <a:pt x="156" y="82"/>
                  </a:lnTo>
                  <a:close/>
                  <a:moveTo>
                    <a:pt x="154" y="55"/>
                  </a:moveTo>
                  <a:lnTo>
                    <a:pt x="154" y="55"/>
                  </a:lnTo>
                  <a:lnTo>
                    <a:pt x="156" y="61"/>
                  </a:lnTo>
                  <a:lnTo>
                    <a:pt x="157" y="69"/>
                  </a:lnTo>
                  <a:lnTo>
                    <a:pt x="169" y="67"/>
                  </a:lnTo>
                  <a:lnTo>
                    <a:pt x="169" y="67"/>
                  </a:lnTo>
                  <a:lnTo>
                    <a:pt x="167" y="60"/>
                  </a:lnTo>
                  <a:lnTo>
                    <a:pt x="166" y="53"/>
                  </a:lnTo>
                  <a:lnTo>
                    <a:pt x="154" y="55"/>
                  </a:lnTo>
                  <a:lnTo>
                    <a:pt x="154" y="55"/>
                  </a:lnTo>
                  <a:lnTo>
                    <a:pt x="154" y="55"/>
                  </a:lnTo>
                  <a:close/>
                  <a:moveTo>
                    <a:pt x="140" y="31"/>
                  </a:moveTo>
                  <a:lnTo>
                    <a:pt x="140" y="31"/>
                  </a:lnTo>
                  <a:lnTo>
                    <a:pt x="144" y="37"/>
                  </a:lnTo>
                  <a:lnTo>
                    <a:pt x="149" y="42"/>
                  </a:lnTo>
                  <a:lnTo>
                    <a:pt x="159" y="38"/>
                  </a:lnTo>
                  <a:lnTo>
                    <a:pt x="159" y="38"/>
                  </a:lnTo>
                  <a:lnTo>
                    <a:pt x="154" y="31"/>
                  </a:lnTo>
                  <a:lnTo>
                    <a:pt x="149" y="25"/>
                  </a:lnTo>
                  <a:lnTo>
                    <a:pt x="140" y="31"/>
                  </a:lnTo>
                  <a:lnTo>
                    <a:pt x="140" y="31"/>
                  </a:lnTo>
                  <a:lnTo>
                    <a:pt x="140" y="31"/>
                  </a:lnTo>
                  <a:close/>
                  <a:moveTo>
                    <a:pt x="114" y="15"/>
                  </a:moveTo>
                  <a:lnTo>
                    <a:pt x="114" y="15"/>
                  </a:lnTo>
                  <a:lnTo>
                    <a:pt x="122" y="18"/>
                  </a:lnTo>
                  <a:lnTo>
                    <a:pt x="129" y="23"/>
                  </a:lnTo>
                  <a:lnTo>
                    <a:pt x="136" y="14"/>
                  </a:lnTo>
                  <a:lnTo>
                    <a:pt x="136" y="14"/>
                  </a:lnTo>
                  <a:lnTo>
                    <a:pt x="129" y="10"/>
                  </a:lnTo>
                  <a:lnTo>
                    <a:pt x="120" y="7"/>
                  </a:lnTo>
                  <a:lnTo>
                    <a:pt x="114" y="15"/>
                  </a:lnTo>
                  <a:lnTo>
                    <a:pt x="114" y="15"/>
                  </a:lnTo>
                  <a:lnTo>
                    <a:pt x="114" y="15"/>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35"/>
            <p:cNvSpPr>
              <a:spLocks noEditPoints="1"/>
            </p:cNvSpPr>
            <p:nvPr/>
          </p:nvSpPr>
          <p:spPr bwMode="auto">
            <a:xfrm>
              <a:off x="3456" y="2254"/>
              <a:ext cx="185" cy="682"/>
            </a:xfrm>
            <a:custGeom>
              <a:avLst/>
              <a:gdLst>
                <a:gd name="T0" fmla="*/ 94 w 370"/>
                <a:gd name="T1" fmla="*/ 616 h 682"/>
                <a:gd name="T2" fmla="*/ 82 w 370"/>
                <a:gd name="T3" fmla="*/ 558 h 682"/>
                <a:gd name="T4" fmla="*/ 82 w 370"/>
                <a:gd name="T5" fmla="*/ 500 h 682"/>
                <a:gd name="T6" fmla="*/ 82 w 370"/>
                <a:gd name="T7" fmla="*/ 442 h 682"/>
                <a:gd name="T8" fmla="*/ 82 w 370"/>
                <a:gd name="T9" fmla="*/ 354 h 682"/>
                <a:gd name="T10" fmla="*/ 82 w 370"/>
                <a:gd name="T11" fmla="*/ 311 h 682"/>
                <a:gd name="T12" fmla="*/ 94 w 370"/>
                <a:gd name="T13" fmla="*/ 253 h 682"/>
                <a:gd name="T14" fmla="*/ 94 w 370"/>
                <a:gd name="T15" fmla="*/ 180 h 682"/>
                <a:gd name="T16" fmla="*/ 82 w 370"/>
                <a:gd name="T17" fmla="*/ 122 h 682"/>
                <a:gd name="T18" fmla="*/ 74 w 370"/>
                <a:gd name="T19" fmla="*/ 100 h 682"/>
                <a:gd name="T20" fmla="*/ 62 w 370"/>
                <a:gd name="T21" fmla="*/ 158 h 682"/>
                <a:gd name="T22" fmla="*/ 62 w 370"/>
                <a:gd name="T23" fmla="*/ 231 h 682"/>
                <a:gd name="T24" fmla="*/ 74 w 370"/>
                <a:gd name="T25" fmla="*/ 289 h 682"/>
                <a:gd name="T26" fmla="*/ 29 w 370"/>
                <a:gd name="T27" fmla="*/ 331 h 682"/>
                <a:gd name="T28" fmla="*/ 5 w 370"/>
                <a:gd name="T29" fmla="*/ 317 h 682"/>
                <a:gd name="T30" fmla="*/ 0 w 370"/>
                <a:gd name="T31" fmla="*/ 278 h 682"/>
                <a:gd name="T32" fmla="*/ 0 w 370"/>
                <a:gd name="T33" fmla="*/ 191 h 682"/>
                <a:gd name="T34" fmla="*/ 0 w 370"/>
                <a:gd name="T35" fmla="*/ 147 h 682"/>
                <a:gd name="T36" fmla="*/ 0 w 370"/>
                <a:gd name="T37" fmla="*/ 89 h 682"/>
                <a:gd name="T38" fmla="*/ 12 w 370"/>
                <a:gd name="T39" fmla="*/ 45 h 682"/>
                <a:gd name="T40" fmla="*/ 54 w 370"/>
                <a:gd name="T41" fmla="*/ 20 h 682"/>
                <a:gd name="T42" fmla="*/ 101 w 370"/>
                <a:gd name="T43" fmla="*/ 0 h 682"/>
                <a:gd name="T44" fmla="*/ 169 w 370"/>
                <a:gd name="T45" fmla="*/ 0 h 682"/>
                <a:gd name="T46" fmla="*/ 272 w 370"/>
                <a:gd name="T47" fmla="*/ 0 h 682"/>
                <a:gd name="T48" fmla="*/ 307 w 370"/>
                <a:gd name="T49" fmla="*/ 5 h 682"/>
                <a:gd name="T50" fmla="*/ 340 w 370"/>
                <a:gd name="T51" fmla="*/ 39 h 682"/>
                <a:gd name="T52" fmla="*/ 370 w 370"/>
                <a:gd name="T53" fmla="*/ 106 h 682"/>
                <a:gd name="T54" fmla="*/ 370 w 370"/>
                <a:gd name="T55" fmla="*/ 135 h 682"/>
                <a:gd name="T56" fmla="*/ 370 w 370"/>
                <a:gd name="T57" fmla="*/ 193 h 682"/>
                <a:gd name="T58" fmla="*/ 370 w 370"/>
                <a:gd name="T59" fmla="*/ 251 h 682"/>
                <a:gd name="T60" fmla="*/ 359 w 370"/>
                <a:gd name="T61" fmla="*/ 295 h 682"/>
                <a:gd name="T62" fmla="*/ 349 w 370"/>
                <a:gd name="T63" fmla="*/ 318 h 682"/>
                <a:gd name="T64" fmla="*/ 303 w 370"/>
                <a:gd name="T65" fmla="*/ 318 h 682"/>
                <a:gd name="T66" fmla="*/ 297 w 370"/>
                <a:gd name="T67" fmla="*/ 272 h 682"/>
                <a:gd name="T68" fmla="*/ 309 w 370"/>
                <a:gd name="T69" fmla="*/ 214 h 682"/>
                <a:gd name="T70" fmla="*/ 309 w 370"/>
                <a:gd name="T71" fmla="*/ 141 h 682"/>
                <a:gd name="T72" fmla="*/ 297 w 370"/>
                <a:gd name="T73" fmla="*/ 97 h 682"/>
                <a:gd name="T74" fmla="*/ 289 w 370"/>
                <a:gd name="T75" fmla="*/ 153 h 682"/>
                <a:gd name="T76" fmla="*/ 289 w 370"/>
                <a:gd name="T77" fmla="*/ 197 h 682"/>
                <a:gd name="T78" fmla="*/ 277 w 370"/>
                <a:gd name="T79" fmla="*/ 255 h 682"/>
                <a:gd name="T80" fmla="*/ 277 w 370"/>
                <a:gd name="T81" fmla="*/ 328 h 682"/>
                <a:gd name="T82" fmla="*/ 289 w 370"/>
                <a:gd name="T83" fmla="*/ 386 h 682"/>
                <a:gd name="T84" fmla="*/ 289 w 370"/>
                <a:gd name="T85" fmla="*/ 444 h 682"/>
                <a:gd name="T86" fmla="*/ 289 w 370"/>
                <a:gd name="T87" fmla="*/ 502 h 682"/>
                <a:gd name="T88" fmla="*/ 289 w 370"/>
                <a:gd name="T89" fmla="*/ 589 h 682"/>
                <a:gd name="T90" fmla="*/ 287 w 370"/>
                <a:gd name="T91" fmla="*/ 649 h 682"/>
                <a:gd name="T92" fmla="*/ 270 w 370"/>
                <a:gd name="T93" fmla="*/ 659 h 682"/>
                <a:gd name="T94" fmla="*/ 232 w 370"/>
                <a:gd name="T95" fmla="*/ 671 h 682"/>
                <a:gd name="T96" fmla="*/ 189 w 370"/>
                <a:gd name="T97" fmla="*/ 632 h 682"/>
                <a:gd name="T98" fmla="*/ 189 w 370"/>
                <a:gd name="T99" fmla="*/ 603 h 682"/>
                <a:gd name="T100" fmla="*/ 189 w 370"/>
                <a:gd name="T101" fmla="*/ 545 h 682"/>
                <a:gd name="T102" fmla="*/ 189 w 370"/>
                <a:gd name="T103" fmla="*/ 486 h 682"/>
                <a:gd name="T104" fmla="*/ 189 w 370"/>
                <a:gd name="T105" fmla="*/ 399 h 682"/>
                <a:gd name="T106" fmla="*/ 189 w 370"/>
                <a:gd name="T107" fmla="*/ 356 h 682"/>
                <a:gd name="T108" fmla="*/ 181 w 370"/>
                <a:gd name="T109" fmla="*/ 330 h 682"/>
                <a:gd name="T110" fmla="*/ 182 w 370"/>
                <a:gd name="T111" fmla="*/ 379 h 682"/>
                <a:gd name="T112" fmla="*/ 182 w 370"/>
                <a:gd name="T113" fmla="*/ 437 h 682"/>
                <a:gd name="T114" fmla="*/ 182 w 370"/>
                <a:gd name="T115" fmla="*/ 524 h 682"/>
                <a:gd name="T116" fmla="*/ 182 w 370"/>
                <a:gd name="T117" fmla="*/ 568 h 682"/>
                <a:gd name="T118" fmla="*/ 182 w 370"/>
                <a:gd name="T119" fmla="*/ 639 h 682"/>
                <a:gd name="T120" fmla="*/ 158 w 370"/>
                <a:gd name="T121" fmla="*/ 663 h 682"/>
                <a:gd name="T122" fmla="*/ 131 w 370"/>
                <a:gd name="T123"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682">
                  <a:moveTo>
                    <a:pt x="82" y="639"/>
                  </a:moveTo>
                  <a:lnTo>
                    <a:pt x="82" y="639"/>
                  </a:lnTo>
                  <a:lnTo>
                    <a:pt x="82" y="648"/>
                  </a:lnTo>
                  <a:lnTo>
                    <a:pt x="85" y="655"/>
                  </a:lnTo>
                  <a:lnTo>
                    <a:pt x="96" y="651"/>
                  </a:lnTo>
                  <a:lnTo>
                    <a:pt x="96" y="651"/>
                  </a:lnTo>
                  <a:lnTo>
                    <a:pt x="94" y="645"/>
                  </a:lnTo>
                  <a:lnTo>
                    <a:pt x="94" y="639"/>
                  </a:lnTo>
                  <a:lnTo>
                    <a:pt x="82" y="639"/>
                  </a:lnTo>
                  <a:lnTo>
                    <a:pt x="82" y="639"/>
                  </a:lnTo>
                  <a:lnTo>
                    <a:pt x="82" y="639"/>
                  </a:lnTo>
                  <a:close/>
                  <a:moveTo>
                    <a:pt x="82" y="616"/>
                  </a:moveTo>
                  <a:lnTo>
                    <a:pt x="82" y="631"/>
                  </a:lnTo>
                  <a:lnTo>
                    <a:pt x="94" y="631"/>
                  </a:lnTo>
                  <a:lnTo>
                    <a:pt x="94" y="616"/>
                  </a:lnTo>
                  <a:lnTo>
                    <a:pt x="82" y="616"/>
                  </a:lnTo>
                  <a:lnTo>
                    <a:pt x="82" y="616"/>
                  </a:lnTo>
                  <a:lnTo>
                    <a:pt x="82" y="616"/>
                  </a:lnTo>
                  <a:close/>
                  <a:moveTo>
                    <a:pt x="82" y="587"/>
                  </a:moveTo>
                  <a:lnTo>
                    <a:pt x="82" y="602"/>
                  </a:lnTo>
                  <a:lnTo>
                    <a:pt x="94" y="602"/>
                  </a:lnTo>
                  <a:lnTo>
                    <a:pt x="94" y="587"/>
                  </a:lnTo>
                  <a:lnTo>
                    <a:pt x="82" y="587"/>
                  </a:lnTo>
                  <a:lnTo>
                    <a:pt x="82" y="587"/>
                  </a:lnTo>
                  <a:lnTo>
                    <a:pt x="82" y="587"/>
                  </a:lnTo>
                  <a:close/>
                  <a:moveTo>
                    <a:pt x="82" y="558"/>
                  </a:moveTo>
                  <a:lnTo>
                    <a:pt x="82" y="573"/>
                  </a:lnTo>
                  <a:lnTo>
                    <a:pt x="94" y="573"/>
                  </a:lnTo>
                  <a:lnTo>
                    <a:pt x="94" y="558"/>
                  </a:lnTo>
                  <a:lnTo>
                    <a:pt x="82" y="558"/>
                  </a:lnTo>
                  <a:lnTo>
                    <a:pt x="82" y="558"/>
                  </a:lnTo>
                  <a:lnTo>
                    <a:pt x="82" y="558"/>
                  </a:lnTo>
                  <a:close/>
                  <a:moveTo>
                    <a:pt x="82" y="529"/>
                  </a:moveTo>
                  <a:lnTo>
                    <a:pt x="82" y="543"/>
                  </a:lnTo>
                  <a:lnTo>
                    <a:pt x="94" y="543"/>
                  </a:lnTo>
                  <a:lnTo>
                    <a:pt x="94" y="529"/>
                  </a:lnTo>
                  <a:lnTo>
                    <a:pt x="82" y="529"/>
                  </a:lnTo>
                  <a:lnTo>
                    <a:pt x="82" y="529"/>
                  </a:lnTo>
                  <a:lnTo>
                    <a:pt x="82" y="529"/>
                  </a:lnTo>
                  <a:close/>
                  <a:moveTo>
                    <a:pt x="82" y="500"/>
                  </a:moveTo>
                  <a:lnTo>
                    <a:pt x="82" y="514"/>
                  </a:lnTo>
                  <a:lnTo>
                    <a:pt x="94" y="514"/>
                  </a:lnTo>
                  <a:lnTo>
                    <a:pt x="94" y="500"/>
                  </a:lnTo>
                  <a:lnTo>
                    <a:pt x="82" y="500"/>
                  </a:lnTo>
                  <a:lnTo>
                    <a:pt x="82" y="500"/>
                  </a:lnTo>
                  <a:lnTo>
                    <a:pt x="82" y="500"/>
                  </a:lnTo>
                  <a:close/>
                  <a:moveTo>
                    <a:pt x="82" y="471"/>
                  </a:moveTo>
                  <a:lnTo>
                    <a:pt x="82" y="485"/>
                  </a:lnTo>
                  <a:lnTo>
                    <a:pt x="94" y="485"/>
                  </a:lnTo>
                  <a:lnTo>
                    <a:pt x="94" y="471"/>
                  </a:lnTo>
                  <a:lnTo>
                    <a:pt x="82" y="471"/>
                  </a:lnTo>
                  <a:lnTo>
                    <a:pt x="82" y="471"/>
                  </a:lnTo>
                  <a:lnTo>
                    <a:pt x="82" y="471"/>
                  </a:lnTo>
                  <a:close/>
                  <a:moveTo>
                    <a:pt x="82" y="442"/>
                  </a:moveTo>
                  <a:lnTo>
                    <a:pt x="82" y="456"/>
                  </a:lnTo>
                  <a:lnTo>
                    <a:pt x="94" y="456"/>
                  </a:lnTo>
                  <a:lnTo>
                    <a:pt x="94" y="442"/>
                  </a:lnTo>
                  <a:lnTo>
                    <a:pt x="82" y="442"/>
                  </a:lnTo>
                  <a:lnTo>
                    <a:pt x="82" y="442"/>
                  </a:lnTo>
                  <a:lnTo>
                    <a:pt x="82" y="442"/>
                  </a:lnTo>
                  <a:close/>
                  <a:moveTo>
                    <a:pt x="82" y="413"/>
                  </a:moveTo>
                  <a:lnTo>
                    <a:pt x="82" y="427"/>
                  </a:lnTo>
                  <a:lnTo>
                    <a:pt x="94" y="427"/>
                  </a:lnTo>
                  <a:lnTo>
                    <a:pt x="94" y="413"/>
                  </a:lnTo>
                  <a:lnTo>
                    <a:pt x="82" y="413"/>
                  </a:lnTo>
                  <a:lnTo>
                    <a:pt x="82" y="413"/>
                  </a:lnTo>
                  <a:lnTo>
                    <a:pt x="82" y="413"/>
                  </a:lnTo>
                  <a:close/>
                  <a:moveTo>
                    <a:pt x="82" y="383"/>
                  </a:moveTo>
                  <a:lnTo>
                    <a:pt x="82" y="398"/>
                  </a:lnTo>
                  <a:lnTo>
                    <a:pt x="94" y="398"/>
                  </a:lnTo>
                  <a:lnTo>
                    <a:pt x="94" y="383"/>
                  </a:lnTo>
                  <a:lnTo>
                    <a:pt x="82" y="383"/>
                  </a:lnTo>
                  <a:lnTo>
                    <a:pt x="82" y="383"/>
                  </a:lnTo>
                  <a:lnTo>
                    <a:pt x="82" y="383"/>
                  </a:lnTo>
                  <a:close/>
                  <a:moveTo>
                    <a:pt x="82" y="354"/>
                  </a:moveTo>
                  <a:lnTo>
                    <a:pt x="82" y="369"/>
                  </a:lnTo>
                  <a:lnTo>
                    <a:pt x="94" y="369"/>
                  </a:lnTo>
                  <a:lnTo>
                    <a:pt x="94" y="354"/>
                  </a:lnTo>
                  <a:lnTo>
                    <a:pt x="82" y="354"/>
                  </a:lnTo>
                  <a:lnTo>
                    <a:pt x="82" y="354"/>
                  </a:lnTo>
                  <a:lnTo>
                    <a:pt x="82" y="354"/>
                  </a:lnTo>
                  <a:close/>
                  <a:moveTo>
                    <a:pt x="82" y="325"/>
                  </a:moveTo>
                  <a:lnTo>
                    <a:pt x="82" y="340"/>
                  </a:lnTo>
                  <a:lnTo>
                    <a:pt x="94" y="340"/>
                  </a:lnTo>
                  <a:lnTo>
                    <a:pt x="94" y="325"/>
                  </a:lnTo>
                  <a:lnTo>
                    <a:pt x="82" y="325"/>
                  </a:lnTo>
                  <a:lnTo>
                    <a:pt x="82" y="325"/>
                  </a:lnTo>
                  <a:lnTo>
                    <a:pt x="82" y="325"/>
                  </a:lnTo>
                  <a:close/>
                  <a:moveTo>
                    <a:pt x="82" y="296"/>
                  </a:moveTo>
                  <a:lnTo>
                    <a:pt x="82" y="311"/>
                  </a:lnTo>
                  <a:lnTo>
                    <a:pt x="94" y="311"/>
                  </a:lnTo>
                  <a:lnTo>
                    <a:pt x="94" y="296"/>
                  </a:lnTo>
                  <a:lnTo>
                    <a:pt x="82" y="296"/>
                  </a:lnTo>
                  <a:lnTo>
                    <a:pt x="82" y="296"/>
                  </a:lnTo>
                  <a:lnTo>
                    <a:pt x="82" y="296"/>
                  </a:lnTo>
                  <a:close/>
                  <a:moveTo>
                    <a:pt x="82" y="267"/>
                  </a:moveTo>
                  <a:lnTo>
                    <a:pt x="82" y="282"/>
                  </a:lnTo>
                  <a:lnTo>
                    <a:pt x="94" y="282"/>
                  </a:lnTo>
                  <a:lnTo>
                    <a:pt x="94" y="267"/>
                  </a:lnTo>
                  <a:lnTo>
                    <a:pt x="82" y="267"/>
                  </a:lnTo>
                  <a:lnTo>
                    <a:pt x="82" y="267"/>
                  </a:lnTo>
                  <a:lnTo>
                    <a:pt x="82" y="267"/>
                  </a:lnTo>
                  <a:close/>
                  <a:moveTo>
                    <a:pt x="82" y="238"/>
                  </a:moveTo>
                  <a:lnTo>
                    <a:pt x="82" y="253"/>
                  </a:lnTo>
                  <a:lnTo>
                    <a:pt x="94" y="253"/>
                  </a:lnTo>
                  <a:lnTo>
                    <a:pt x="94" y="238"/>
                  </a:lnTo>
                  <a:lnTo>
                    <a:pt x="82" y="238"/>
                  </a:lnTo>
                  <a:lnTo>
                    <a:pt x="82" y="238"/>
                  </a:lnTo>
                  <a:lnTo>
                    <a:pt x="82" y="238"/>
                  </a:lnTo>
                  <a:close/>
                  <a:moveTo>
                    <a:pt x="82" y="209"/>
                  </a:moveTo>
                  <a:lnTo>
                    <a:pt x="82" y="223"/>
                  </a:lnTo>
                  <a:lnTo>
                    <a:pt x="94" y="223"/>
                  </a:lnTo>
                  <a:lnTo>
                    <a:pt x="94" y="209"/>
                  </a:lnTo>
                  <a:lnTo>
                    <a:pt x="82" y="209"/>
                  </a:lnTo>
                  <a:lnTo>
                    <a:pt x="82" y="209"/>
                  </a:lnTo>
                  <a:lnTo>
                    <a:pt x="82" y="209"/>
                  </a:lnTo>
                  <a:close/>
                  <a:moveTo>
                    <a:pt x="82" y="180"/>
                  </a:moveTo>
                  <a:lnTo>
                    <a:pt x="82" y="194"/>
                  </a:lnTo>
                  <a:lnTo>
                    <a:pt x="94" y="194"/>
                  </a:lnTo>
                  <a:lnTo>
                    <a:pt x="94" y="180"/>
                  </a:lnTo>
                  <a:lnTo>
                    <a:pt x="82" y="180"/>
                  </a:lnTo>
                  <a:lnTo>
                    <a:pt x="82" y="180"/>
                  </a:lnTo>
                  <a:lnTo>
                    <a:pt x="82" y="180"/>
                  </a:lnTo>
                  <a:close/>
                  <a:moveTo>
                    <a:pt x="82" y="151"/>
                  </a:moveTo>
                  <a:lnTo>
                    <a:pt x="82" y="165"/>
                  </a:lnTo>
                  <a:lnTo>
                    <a:pt x="94" y="165"/>
                  </a:lnTo>
                  <a:lnTo>
                    <a:pt x="94" y="151"/>
                  </a:lnTo>
                  <a:lnTo>
                    <a:pt x="82" y="151"/>
                  </a:lnTo>
                  <a:lnTo>
                    <a:pt x="82" y="151"/>
                  </a:lnTo>
                  <a:lnTo>
                    <a:pt x="82" y="151"/>
                  </a:lnTo>
                  <a:close/>
                  <a:moveTo>
                    <a:pt x="82" y="122"/>
                  </a:moveTo>
                  <a:lnTo>
                    <a:pt x="82" y="136"/>
                  </a:lnTo>
                  <a:lnTo>
                    <a:pt x="94" y="136"/>
                  </a:lnTo>
                  <a:lnTo>
                    <a:pt x="94" y="122"/>
                  </a:lnTo>
                  <a:lnTo>
                    <a:pt x="82" y="122"/>
                  </a:lnTo>
                  <a:lnTo>
                    <a:pt x="82" y="122"/>
                  </a:lnTo>
                  <a:lnTo>
                    <a:pt x="82" y="122"/>
                  </a:lnTo>
                  <a:close/>
                  <a:moveTo>
                    <a:pt x="82" y="102"/>
                  </a:moveTo>
                  <a:lnTo>
                    <a:pt x="88" y="102"/>
                  </a:lnTo>
                  <a:lnTo>
                    <a:pt x="88" y="97"/>
                  </a:lnTo>
                  <a:lnTo>
                    <a:pt x="82" y="97"/>
                  </a:lnTo>
                  <a:lnTo>
                    <a:pt x="82" y="107"/>
                  </a:lnTo>
                  <a:lnTo>
                    <a:pt x="94" y="107"/>
                  </a:lnTo>
                  <a:lnTo>
                    <a:pt x="94" y="93"/>
                  </a:lnTo>
                  <a:lnTo>
                    <a:pt x="82" y="93"/>
                  </a:lnTo>
                  <a:lnTo>
                    <a:pt x="82" y="102"/>
                  </a:lnTo>
                  <a:lnTo>
                    <a:pt x="82" y="102"/>
                  </a:lnTo>
                  <a:lnTo>
                    <a:pt x="82" y="102"/>
                  </a:lnTo>
                  <a:close/>
                  <a:moveTo>
                    <a:pt x="74" y="114"/>
                  </a:moveTo>
                  <a:lnTo>
                    <a:pt x="74" y="100"/>
                  </a:lnTo>
                  <a:lnTo>
                    <a:pt x="62" y="100"/>
                  </a:lnTo>
                  <a:lnTo>
                    <a:pt x="62" y="114"/>
                  </a:lnTo>
                  <a:lnTo>
                    <a:pt x="74" y="114"/>
                  </a:lnTo>
                  <a:lnTo>
                    <a:pt x="74" y="114"/>
                  </a:lnTo>
                  <a:lnTo>
                    <a:pt x="74" y="114"/>
                  </a:lnTo>
                  <a:close/>
                  <a:moveTo>
                    <a:pt x="74" y="143"/>
                  </a:moveTo>
                  <a:lnTo>
                    <a:pt x="74" y="129"/>
                  </a:lnTo>
                  <a:lnTo>
                    <a:pt x="62" y="129"/>
                  </a:lnTo>
                  <a:lnTo>
                    <a:pt x="62" y="143"/>
                  </a:lnTo>
                  <a:lnTo>
                    <a:pt x="74" y="143"/>
                  </a:lnTo>
                  <a:lnTo>
                    <a:pt x="74" y="143"/>
                  </a:lnTo>
                  <a:lnTo>
                    <a:pt x="74" y="143"/>
                  </a:lnTo>
                  <a:close/>
                  <a:moveTo>
                    <a:pt x="74" y="173"/>
                  </a:moveTo>
                  <a:lnTo>
                    <a:pt x="74" y="158"/>
                  </a:lnTo>
                  <a:lnTo>
                    <a:pt x="62" y="158"/>
                  </a:lnTo>
                  <a:lnTo>
                    <a:pt x="62" y="173"/>
                  </a:lnTo>
                  <a:lnTo>
                    <a:pt x="74" y="173"/>
                  </a:lnTo>
                  <a:lnTo>
                    <a:pt x="74" y="173"/>
                  </a:lnTo>
                  <a:lnTo>
                    <a:pt x="74" y="173"/>
                  </a:lnTo>
                  <a:close/>
                  <a:moveTo>
                    <a:pt x="74" y="202"/>
                  </a:moveTo>
                  <a:lnTo>
                    <a:pt x="74" y="187"/>
                  </a:lnTo>
                  <a:lnTo>
                    <a:pt x="62" y="187"/>
                  </a:lnTo>
                  <a:lnTo>
                    <a:pt x="62" y="202"/>
                  </a:lnTo>
                  <a:lnTo>
                    <a:pt x="74" y="202"/>
                  </a:lnTo>
                  <a:lnTo>
                    <a:pt x="74" y="202"/>
                  </a:lnTo>
                  <a:lnTo>
                    <a:pt x="74" y="202"/>
                  </a:lnTo>
                  <a:close/>
                  <a:moveTo>
                    <a:pt x="74" y="231"/>
                  </a:moveTo>
                  <a:lnTo>
                    <a:pt x="74" y="216"/>
                  </a:lnTo>
                  <a:lnTo>
                    <a:pt x="62" y="216"/>
                  </a:lnTo>
                  <a:lnTo>
                    <a:pt x="62" y="231"/>
                  </a:lnTo>
                  <a:lnTo>
                    <a:pt x="74" y="231"/>
                  </a:lnTo>
                  <a:lnTo>
                    <a:pt x="74" y="231"/>
                  </a:lnTo>
                  <a:lnTo>
                    <a:pt x="74" y="231"/>
                  </a:lnTo>
                  <a:close/>
                  <a:moveTo>
                    <a:pt x="74" y="260"/>
                  </a:moveTo>
                  <a:lnTo>
                    <a:pt x="74" y="245"/>
                  </a:lnTo>
                  <a:lnTo>
                    <a:pt x="62" y="245"/>
                  </a:lnTo>
                  <a:lnTo>
                    <a:pt x="62" y="260"/>
                  </a:lnTo>
                  <a:lnTo>
                    <a:pt x="74" y="260"/>
                  </a:lnTo>
                  <a:lnTo>
                    <a:pt x="74" y="260"/>
                  </a:lnTo>
                  <a:lnTo>
                    <a:pt x="74" y="260"/>
                  </a:lnTo>
                  <a:close/>
                  <a:moveTo>
                    <a:pt x="74" y="289"/>
                  </a:moveTo>
                  <a:lnTo>
                    <a:pt x="74" y="274"/>
                  </a:lnTo>
                  <a:lnTo>
                    <a:pt x="62" y="274"/>
                  </a:lnTo>
                  <a:lnTo>
                    <a:pt x="62" y="289"/>
                  </a:lnTo>
                  <a:lnTo>
                    <a:pt x="74" y="289"/>
                  </a:lnTo>
                  <a:lnTo>
                    <a:pt x="74" y="289"/>
                  </a:lnTo>
                  <a:lnTo>
                    <a:pt x="74" y="289"/>
                  </a:lnTo>
                  <a:close/>
                  <a:moveTo>
                    <a:pt x="65" y="319"/>
                  </a:moveTo>
                  <a:lnTo>
                    <a:pt x="65" y="319"/>
                  </a:lnTo>
                  <a:lnTo>
                    <a:pt x="71" y="312"/>
                  </a:lnTo>
                  <a:lnTo>
                    <a:pt x="72" y="305"/>
                  </a:lnTo>
                  <a:lnTo>
                    <a:pt x="62" y="302"/>
                  </a:lnTo>
                  <a:lnTo>
                    <a:pt x="62" y="302"/>
                  </a:lnTo>
                  <a:lnTo>
                    <a:pt x="59" y="308"/>
                  </a:lnTo>
                  <a:lnTo>
                    <a:pt x="57" y="314"/>
                  </a:lnTo>
                  <a:lnTo>
                    <a:pt x="65" y="319"/>
                  </a:lnTo>
                  <a:lnTo>
                    <a:pt x="65" y="319"/>
                  </a:lnTo>
                  <a:lnTo>
                    <a:pt x="65" y="319"/>
                  </a:lnTo>
                  <a:close/>
                  <a:moveTo>
                    <a:pt x="29" y="331"/>
                  </a:moveTo>
                  <a:lnTo>
                    <a:pt x="29" y="331"/>
                  </a:lnTo>
                  <a:lnTo>
                    <a:pt x="37" y="331"/>
                  </a:lnTo>
                  <a:lnTo>
                    <a:pt x="37" y="331"/>
                  </a:lnTo>
                  <a:lnTo>
                    <a:pt x="44" y="331"/>
                  </a:lnTo>
                  <a:lnTo>
                    <a:pt x="49" y="330"/>
                  </a:lnTo>
                  <a:lnTo>
                    <a:pt x="45" y="320"/>
                  </a:lnTo>
                  <a:lnTo>
                    <a:pt x="45" y="320"/>
                  </a:lnTo>
                  <a:lnTo>
                    <a:pt x="37" y="322"/>
                  </a:lnTo>
                  <a:lnTo>
                    <a:pt x="37" y="322"/>
                  </a:lnTo>
                  <a:lnTo>
                    <a:pt x="32" y="322"/>
                  </a:lnTo>
                  <a:lnTo>
                    <a:pt x="29" y="331"/>
                  </a:lnTo>
                  <a:lnTo>
                    <a:pt x="29" y="331"/>
                  </a:lnTo>
                  <a:lnTo>
                    <a:pt x="29" y="331"/>
                  </a:lnTo>
                  <a:close/>
                  <a:moveTo>
                    <a:pt x="2" y="308"/>
                  </a:moveTo>
                  <a:lnTo>
                    <a:pt x="2" y="308"/>
                  </a:lnTo>
                  <a:lnTo>
                    <a:pt x="5" y="317"/>
                  </a:lnTo>
                  <a:lnTo>
                    <a:pt x="12" y="323"/>
                  </a:lnTo>
                  <a:lnTo>
                    <a:pt x="20" y="316"/>
                  </a:lnTo>
                  <a:lnTo>
                    <a:pt x="20" y="316"/>
                  </a:lnTo>
                  <a:lnTo>
                    <a:pt x="15" y="312"/>
                  </a:lnTo>
                  <a:lnTo>
                    <a:pt x="12" y="306"/>
                  </a:lnTo>
                  <a:lnTo>
                    <a:pt x="2" y="308"/>
                  </a:lnTo>
                  <a:lnTo>
                    <a:pt x="2" y="308"/>
                  </a:lnTo>
                  <a:lnTo>
                    <a:pt x="2" y="308"/>
                  </a:lnTo>
                  <a:close/>
                  <a:moveTo>
                    <a:pt x="0" y="278"/>
                  </a:moveTo>
                  <a:lnTo>
                    <a:pt x="0" y="293"/>
                  </a:lnTo>
                  <a:lnTo>
                    <a:pt x="11" y="293"/>
                  </a:lnTo>
                  <a:lnTo>
                    <a:pt x="11" y="278"/>
                  </a:lnTo>
                  <a:lnTo>
                    <a:pt x="0" y="278"/>
                  </a:lnTo>
                  <a:lnTo>
                    <a:pt x="0" y="278"/>
                  </a:lnTo>
                  <a:lnTo>
                    <a:pt x="0" y="278"/>
                  </a:lnTo>
                  <a:close/>
                  <a:moveTo>
                    <a:pt x="0" y="249"/>
                  </a:moveTo>
                  <a:lnTo>
                    <a:pt x="0" y="263"/>
                  </a:lnTo>
                  <a:lnTo>
                    <a:pt x="11" y="263"/>
                  </a:lnTo>
                  <a:lnTo>
                    <a:pt x="11" y="249"/>
                  </a:lnTo>
                  <a:lnTo>
                    <a:pt x="0" y="249"/>
                  </a:lnTo>
                  <a:lnTo>
                    <a:pt x="0" y="249"/>
                  </a:lnTo>
                  <a:lnTo>
                    <a:pt x="0" y="249"/>
                  </a:lnTo>
                  <a:close/>
                  <a:moveTo>
                    <a:pt x="0" y="220"/>
                  </a:moveTo>
                  <a:lnTo>
                    <a:pt x="0" y="234"/>
                  </a:lnTo>
                  <a:lnTo>
                    <a:pt x="11" y="234"/>
                  </a:lnTo>
                  <a:lnTo>
                    <a:pt x="11" y="220"/>
                  </a:lnTo>
                  <a:lnTo>
                    <a:pt x="0" y="220"/>
                  </a:lnTo>
                  <a:lnTo>
                    <a:pt x="0" y="220"/>
                  </a:lnTo>
                  <a:lnTo>
                    <a:pt x="0" y="220"/>
                  </a:lnTo>
                  <a:close/>
                  <a:moveTo>
                    <a:pt x="0" y="191"/>
                  </a:moveTo>
                  <a:lnTo>
                    <a:pt x="0" y="205"/>
                  </a:lnTo>
                  <a:lnTo>
                    <a:pt x="11" y="205"/>
                  </a:lnTo>
                  <a:lnTo>
                    <a:pt x="11" y="191"/>
                  </a:lnTo>
                  <a:lnTo>
                    <a:pt x="0" y="191"/>
                  </a:lnTo>
                  <a:lnTo>
                    <a:pt x="0" y="191"/>
                  </a:lnTo>
                  <a:lnTo>
                    <a:pt x="0" y="191"/>
                  </a:lnTo>
                  <a:close/>
                  <a:moveTo>
                    <a:pt x="0" y="162"/>
                  </a:moveTo>
                  <a:lnTo>
                    <a:pt x="0" y="176"/>
                  </a:lnTo>
                  <a:lnTo>
                    <a:pt x="11" y="176"/>
                  </a:lnTo>
                  <a:lnTo>
                    <a:pt x="11" y="162"/>
                  </a:lnTo>
                  <a:lnTo>
                    <a:pt x="0" y="162"/>
                  </a:lnTo>
                  <a:lnTo>
                    <a:pt x="0" y="162"/>
                  </a:lnTo>
                  <a:lnTo>
                    <a:pt x="0" y="162"/>
                  </a:lnTo>
                  <a:close/>
                  <a:moveTo>
                    <a:pt x="0" y="133"/>
                  </a:moveTo>
                  <a:lnTo>
                    <a:pt x="0" y="147"/>
                  </a:lnTo>
                  <a:lnTo>
                    <a:pt x="11" y="147"/>
                  </a:lnTo>
                  <a:lnTo>
                    <a:pt x="11" y="133"/>
                  </a:lnTo>
                  <a:lnTo>
                    <a:pt x="0" y="133"/>
                  </a:lnTo>
                  <a:lnTo>
                    <a:pt x="0" y="133"/>
                  </a:lnTo>
                  <a:lnTo>
                    <a:pt x="0" y="133"/>
                  </a:lnTo>
                  <a:close/>
                  <a:moveTo>
                    <a:pt x="0" y="103"/>
                  </a:moveTo>
                  <a:lnTo>
                    <a:pt x="0" y="118"/>
                  </a:lnTo>
                  <a:lnTo>
                    <a:pt x="11" y="118"/>
                  </a:lnTo>
                  <a:lnTo>
                    <a:pt x="11" y="103"/>
                  </a:lnTo>
                  <a:lnTo>
                    <a:pt x="0" y="103"/>
                  </a:lnTo>
                  <a:lnTo>
                    <a:pt x="0" y="103"/>
                  </a:lnTo>
                  <a:lnTo>
                    <a:pt x="0" y="103"/>
                  </a:lnTo>
                  <a:close/>
                  <a:moveTo>
                    <a:pt x="2" y="74"/>
                  </a:moveTo>
                  <a:lnTo>
                    <a:pt x="2" y="74"/>
                  </a:lnTo>
                  <a:lnTo>
                    <a:pt x="0" y="89"/>
                  </a:lnTo>
                  <a:lnTo>
                    <a:pt x="11" y="89"/>
                  </a:lnTo>
                  <a:lnTo>
                    <a:pt x="11" y="89"/>
                  </a:lnTo>
                  <a:lnTo>
                    <a:pt x="12" y="76"/>
                  </a:lnTo>
                  <a:lnTo>
                    <a:pt x="2" y="74"/>
                  </a:lnTo>
                  <a:lnTo>
                    <a:pt x="2" y="74"/>
                  </a:lnTo>
                  <a:lnTo>
                    <a:pt x="2" y="74"/>
                  </a:lnTo>
                  <a:close/>
                  <a:moveTo>
                    <a:pt x="12" y="45"/>
                  </a:moveTo>
                  <a:lnTo>
                    <a:pt x="12" y="45"/>
                  </a:lnTo>
                  <a:lnTo>
                    <a:pt x="5" y="59"/>
                  </a:lnTo>
                  <a:lnTo>
                    <a:pt x="17" y="62"/>
                  </a:lnTo>
                  <a:lnTo>
                    <a:pt x="17" y="62"/>
                  </a:lnTo>
                  <a:lnTo>
                    <a:pt x="22" y="49"/>
                  </a:lnTo>
                  <a:lnTo>
                    <a:pt x="12" y="45"/>
                  </a:lnTo>
                  <a:lnTo>
                    <a:pt x="12" y="45"/>
                  </a:lnTo>
                  <a:lnTo>
                    <a:pt x="12" y="45"/>
                  </a:lnTo>
                  <a:close/>
                  <a:moveTo>
                    <a:pt x="34" y="20"/>
                  </a:moveTo>
                  <a:lnTo>
                    <a:pt x="34" y="20"/>
                  </a:lnTo>
                  <a:lnTo>
                    <a:pt x="28" y="26"/>
                  </a:lnTo>
                  <a:lnTo>
                    <a:pt x="22" y="32"/>
                  </a:lnTo>
                  <a:lnTo>
                    <a:pt x="31" y="37"/>
                  </a:lnTo>
                  <a:lnTo>
                    <a:pt x="31" y="37"/>
                  </a:lnTo>
                  <a:lnTo>
                    <a:pt x="42" y="27"/>
                  </a:lnTo>
                  <a:lnTo>
                    <a:pt x="34" y="20"/>
                  </a:lnTo>
                  <a:lnTo>
                    <a:pt x="34" y="20"/>
                  </a:lnTo>
                  <a:lnTo>
                    <a:pt x="34" y="20"/>
                  </a:lnTo>
                  <a:close/>
                  <a:moveTo>
                    <a:pt x="65" y="4"/>
                  </a:moveTo>
                  <a:lnTo>
                    <a:pt x="65" y="4"/>
                  </a:lnTo>
                  <a:lnTo>
                    <a:pt x="57" y="8"/>
                  </a:lnTo>
                  <a:lnTo>
                    <a:pt x="48" y="11"/>
                  </a:lnTo>
                  <a:lnTo>
                    <a:pt x="54" y="20"/>
                  </a:lnTo>
                  <a:lnTo>
                    <a:pt x="54" y="20"/>
                  </a:lnTo>
                  <a:lnTo>
                    <a:pt x="69" y="14"/>
                  </a:lnTo>
                  <a:lnTo>
                    <a:pt x="65" y="4"/>
                  </a:lnTo>
                  <a:lnTo>
                    <a:pt x="65" y="4"/>
                  </a:lnTo>
                  <a:lnTo>
                    <a:pt x="65" y="4"/>
                  </a:lnTo>
                  <a:close/>
                  <a:moveTo>
                    <a:pt x="101" y="0"/>
                  </a:moveTo>
                  <a:lnTo>
                    <a:pt x="96" y="0"/>
                  </a:lnTo>
                  <a:lnTo>
                    <a:pt x="96" y="0"/>
                  </a:lnTo>
                  <a:lnTo>
                    <a:pt x="82" y="0"/>
                  </a:lnTo>
                  <a:lnTo>
                    <a:pt x="84" y="10"/>
                  </a:lnTo>
                  <a:lnTo>
                    <a:pt x="84" y="10"/>
                  </a:lnTo>
                  <a:lnTo>
                    <a:pt x="96" y="10"/>
                  </a:lnTo>
                  <a:lnTo>
                    <a:pt x="101" y="10"/>
                  </a:lnTo>
                  <a:lnTo>
                    <a:pt x="101" y="0"/>
                  </a:lnTo>
                  <a:lnTo>
                    <a:pt x="101" y="0"/>
                  </a:lnTo>
                  <a:lnTo>
                    <a:pt x="101" y="0"/>
                  </a:lnTo>
                  <a:close/>
                  <a:moveTo>
                    <a:pt x="135" y="0"/>
                  </a:moveTo>
                  <a:lnTo>
                    <a:pt x="118" y="0"/>
                  </a:lnTo>
                  <a:lnTo>
                    <a:pt x="118" y="10"/>
                  </a:lnTo>
                  <a:lnTo>
                    <a:pt x="135" y="10"/>
                  </a:lnTo>
                  <a:lnTo>
                    <a:pt x="135" y="0"/>
                  </a:lnTo>
                  <a:lnTo>
                    <a:pt x="135" y="0"/>
                  </a:lnTo>
                  <a:lnTo>
                    <a:pt x="135" y="0"/>
                  </a:lnTo>
                  <a:close/>
                  <a:moveTo>
                    <a:pt x="169" y="0"/>
                  </a:moveTo>
                  <a:lnTo>
                    <a:pt x="152" y="0"/>
                  </a:lnTo>
                  <a:lnTo>
                    <a:pt x="152" y="10"/>
                  </a:lnTo>
                  <a:lnTo>
                    <a:pt x="169" y="10"/>
                  </a:lnTo>
                  <a:lnTo>
                    <a:pt x="169" y="0"/>
                  </a:lnTo>
                  <a:lnTo>
                    <a:pt x="169" y="0"/>
                  </a:lnTo>
                  <a:lnTo>
                    <a:pt x="169" y="0"/>
                  </a:lnTo>
                  <a:close/>
                  <a:moveTo>
                    <a:pt x="203" y="0"/>
                  </a:moveTo>
                  <a:lnTo>
                    <a:pt x="186" y="0"/>
                  </a:lnTo>
                  <a:lnTo>
                    <a:pt x="186" y="10"/>
                  </a:lnTo>
                  <a:lnTo>
                    <a:pt x="203" y="10"/>
                  </a:lnTo>
                  <a:lnTo>
                    <a:pt x="203" y="0"/>
                  </a:lnTo>
                  <a:lnTo>
                    <a:pt x="203" y="0"/>
                  </a:lnTo>
                  <a:lnTo>
                    <a:pt x="203" y="0"/>
                  </a:lnTo>
                  <a:close/>
                  <a:moveTo>
                    <a:pt x="237" y="0"/>
                  </a:moveTo>
                  <a:lnTo>
                    <a:pt x="220" y="0"/>
                  </a:lnTo>
                  <a:lnTo>
                    <a:pt x="220" y="10"/>
                  </a:lnTo>
                  <a:lnTo>
                    <a:pt x="237" y="10"/>
                  </a:lnTo>
                  <a:lnTo>
                    <a:pt x="237" y="0"/>
                  </a:lnTo>
                  <a:lnTo>
                    <a:pt x="237" y="0"/>
                  </a:lnTo>
                  <a:lnTo>
                    <a:pt x="237" y="0"/>
                  </a:lnTo>
                  <a:close/>
                  <a:moveTo>
                    <a:pt x="272" y="0"/>
                  </a:moveTo>
                  <a:lnTo>
                    <a:pt x="255" y="0"/>
                  </a:lnTo>
                  <a:lnTo>
                    <a:pt x="255" y="10"/>
                  </a:lnTo>
                  <a:lnTo>
                    <a:pt x="272" y="10"/>
                  </a:lnTo>
                  <a:lnTo>
                    <a:pt x="272" y="0"/>
                  </a:lnTo>
                  <a:lnTo>
                    <a:pt x="272" y="0"/>
                  </a:lnTo>
                  <a:lnTo>
                    <a:pt x="272" y="0"/>
                  </a:lnTo>
                  <a:close/>
                  <a:moveTo>
                    <a:pt x="307" y="5"/>
                  </a:moveTo>
                  <a:lnTo>
                    <a:pt x="307" y="5"/>
                  </a:lnTo>
                  <a:lnTo>
                    <a:pt x="299" y="3"/>
                  </a:lnTo>
                  <a:lnTo>
                    <a:pt x="290" y="2"/>
                  </a:lnTo>
                  <a:lnTo>
                    <a:pt x="287" y="11"/>
                  </a:lnTo>
                  <a:lnTo>
                    <a:pt x="287" y="11"/>
                  </a:lnTo>
                  <a:lnTo>
                    <a:pt x="303" y="14"/>
                  </a:lnTo>
                  <a:lnTo>
                    <a:pt x="307" y="5"/>
                  </a:lnTo>
                  <a:lnTo>
                    <a:pt x="307" y="5"/>
                  </a:lnTo>
                  <a:lnTo>
                    <a:pt x="307" y="5"/>
                  </a:lnTo>
                  <a:close/>
                  <a:moveTo>
                    <a:pt x="337" y="22"/>
                  </a:moveTo>
                  <a:lnTo>
                    <a:pt x="337" y="22"/>
                  </a:lnTo>
                  <a:lnTo>
                    <a:pt x="332" y="16"/>
                  </a:lnTo>
                  <a:lnTo>
                    <a:pt x="323" y="13"/>
                  </a:lnTo>
                  <a:lnTo>
                    <a:pt x="317" y="20"/>
                  </a:lnTo>
                  <a:lnTo>
                    <a:pt x="317" y="20"/>
                  </a:lnTo>
                  <a:lnTo>
                    <a:pt x="330" y="28"/>
                  </a:lnTo>
                  <a:lnTo>
                    <a:pt x="337" y="22"/>
                  </a:lnTo>
                  <a:lnTo>
                    <a:pt x="337" y="22"/>
                  </a:lnTo>
                  <a:lnTo>
                    <a:pt x="337" y="22"/>
                  </a:lnTo>
                  <a:close/>
                  <a:moveTo>
                    <a:pt x="359" y="46"/>
                  </a:moveTo>
                  <a:lnTo>
                    <a:pt x="359" y="46"/>
                  </a:lnTo>
                  <a:lnTo>
                    <a:pt x="350" y="33"/>
                  </a:lnTo>
                  <a:lnTo>
                    <a:pt x="340" y="39"/>
                  </a:lnTo>
                  <a:lnTo>
                    <a:pt x="340" y="39"/>
                  </a:lnTo>
                  <a:lnTo>
                    <a:pt x="349" y="51"/>
                  </a:lnTo>
                  <a:lnTo>
                    <a:pt x="359" y="46"/>
                  </a:lnTo>
                  <a:lnTo>
                    <a:pt x="359" y="46"/>
                  </a:lnTo>
                  <a:lnTo>
                    <a:pt x="359" y="46"/>
                  </a:lnTo>
                  <a:close/>
                  <a:moveTo>
                    <a:pt x="369" y="76"/>
                  </a:moveTo>
                  <a:lnTo>
                    <a:pt x="369" y="76"/>
                  </a:lnTo>
                  <a:lnTo>
                    <a:pt x="364" y="61"/>
                  </a:lnTo>
                  <a:lnTo>
                    <a:pt x="354" y="63"/>
                  </a:lnTo>
                  <a:lnTo>
                    <a:pt x="354" y="63"/>
                  </a:lnTo>
                  <a:lnTo>
                    <a:pt x="357" y="78"/>
                  </a:lnTo>
                  <a:lnTo>
                    <a:pt x="369" y="76"/>
                  </a:lnTo>
                  <a:lnTo>
                    <a:pt x="369" y="76"/>
                  </a:lnTo>
                  <a:lnTo>
                    <a:pt x="369" y="76"/>
                  </a:lnTo>
                  <a:close/>
                  <a:moveTo>
                    <a:pt x="370" y="106"/>
                  </a:moveTo>
                  <a:lnTo>
                    <a:pt x="370" y="93"/>
                  </a:lnTo>
                  <a:lnTo>
                    <a:pt x="370" y="93"/>
                  </a:lnTo>
                  <a:lnTo>
                    <a:pt x="370" y="91"/>
                  </a:lnTo>
                  <a:lnTo>
                    <a:pt x="359" y="91"/>
                  </a:lnTo>
                  <a:lnTo>
                    <a:pt x="359" y="91"/>
                  </a:lnTo>
                  <a:lnTo>
                    <a:pt x="359" y="93"/>
                  </a:lnTo>
                  <a:lnTo>
                    <a:pt x="359" y="106"/>
                  </a:lnTo>
                  <a:lnTo>
                    <a:pt x="370" y="106"/>
                  </a:lnTo>
                  <a:lnTo>
                    <a:pt x="370" y="106"/>
                  </a:lnTo>
                  <a:lnTo>
                    <a:pt x="370" y="106"/>
                  </a:lnTo>
                  <a:close/>
                  <a:moveTo>
                    <a:pt x="370" y="135"/>
                  </a:moveTo>
                  <a:lnTo>
                    <a:pt x="370" y="120"/>
                  </a:lnTo>
                  <a:lnTo>
                    <a:pt x="359" y="120"/>
                  </a:lnTo>
                  <a:lnTo>
                    <a:pt x="359" y="135"/>
                  </a:lnTo>
                  <a:lnTo>
                    <a:pt x="370" y="135"/>
                  </a:lnTo>
                  <a:lnTo>
                    <a:pt x="370" y="135"/>
                  </a:lnTo>
                  <a:lnTo>
                    <a:pt x="370" y="135"/>
                  </a:lnTo>
                  <a:close/>
                  <a:moveTo>
                    <a:pt x="370" y="164"/>
                  </a:moveTo>
                  <a:lnTo>
                    <a:pt x="370" y="150"/>
                  </a:lnTo>
                  <a:lnTo>
                    <a:pt x="359" y="150"/>
                  </a:lnTo>
                  <a:lnTo>
                    <a:pt x="359" y="164"/>
                  </a:lnTo>
                  <a:lnTo>
                    <a:pt x="370" y="164"/>
                  </a:lnTo>
                  <a:lnTo>
                    <a:pt x="370" y="164"/>
                  </a:lnTo>
                  <a:lnTo>
                    <a:pt x="370" y="164"/>
                  </a:lnTo>
                  <a:close/>
                  <a:moveTo>
                    <a:pt x="370" y="193"/>
                  </a:moveTo>
                  <a:lnTo>
                    <a:pt x="370" y="179"/>
                  </a:lnTo>
                  <a:lnTo>
                    <a:pt x="359" y="179"/>
                  </a:lnTo>
                  <a:lnTo>
                    <a:pt x="359" y="193"/>
                  </a:lnTo>
                  <a:lnTo>
                    <a:pt x="370" y="193"/>
                  </a:lnTo>
                  <a:lnTo>
                    <a:pt x="370" y="193"/>
                  </a:lnTo>
                  <a:lnTo>
                    <a:pt x="370" y="193"/>
                  </a:lnTo>
                  <a:close/>
                  <a:moveTo>
                    <a:pt x="370" y="222"/>
                  </a:moveTo>
                  <a:lnTo>
                    <a:pt x="370" y="208"/>
                  </a:lnTo>
                  <a:lnTo>
                    <a:pt x="359" y="208"/>
                  </a:lnTo>
                  <a:lnTo>
                    <a:pt x="359" y="222"/>
                  </a:lnTo>
                  <a:lnTo>
                    <a:pt x="370" y="222"/>
                  </a:lnTo>
                  <a:lnTo>
                    <a:pt x="370" y="222"/>
                  </a:lnTo>
                  <a:lnTo>
                    <a:pt x="370" y="222"/>
                  </a:lnTo>
                  <a:close/>
                  <a:moveTo>
                    <a:pt x="370" y="251"/>
                  </a:moveTo>
                  <a:lnTo>
                    <a:pt x="370" y="237"/>
                  </a:lnTo>
                  <a:lnTo>
                    <a:pt x="359" y="237"/>
                  </a:lnTo>
                  <a:lnTo>
                    <a:pt x="359" y="251"/>
                  </a:lnTo>
                  <a:lnTo>
                    <a:pt x="370" y="251"/>
                  </a:lnTo>
                  <a:lnTo>
                    <a:pt x="370" y="251"/>
                  </a:lnTo>
                  <a:lnTo>
                    <a:pt x="370" y="251"/>
                  </a:lnTo>
                  <a:close/>
                  <a:moveTo>
                    <a:pt x="370" y="280"/>
                  </a:moveTo>
                  <a:lnTo>
                    <a:pt x="370" y="266"/>
                  </a:lnTo>
                  <a:lnTo>
                    <a:pt x="359" y="266"/>
                  </a:lnTo>
                  <a:lnTo>
                    <a:pt x="359" y="280"/>
                  </a:lnTo>
                  <a:lnTo>
                    <a:pt x="370" y="280"/>
                  </a:lnTo>
                  <a:lnTo>
                    <a:pt x="370" y="280"/>
                  </a:lnTo>
                  <a:lnTo>
                    <a:pt x="370" y="280"/>
                  </a:lnTo>
                  <a:close/>
                  <a:moveTo>
                    <a:pt x="367" y="311"/>
                  </a:moveTo>
                  <a:lnTo>
                    <a:pt x="367" y="311"/>
                  </a:lnTo>
                  <a:lnTo>
                    <a:pt x="369" y="305"/>
                  </a:lnTo>
                  <a:lnTo>
                    <a:pt x="370" y="297"/>
                  </a:lnTo>
                  <a:lnTo>
                    <a:pt x="370" y="297"/>
                  </a:lnTo>
                  <a:lnTo>
                    <a:pt x="370" y="297"/>
                  </a:lnTo>
                  <a:lnTo>
                    <a:pt x="370" y="295"/>
                  </a:lnTo>
                  <a:lnTo>
                    <a:pt x="359" y="295"/>
                  </a:lnTo>
                  <a:lnTo>
                    <a:pt x="359" y="297"/>
                  </a:lnTo>
                  <a:lnTo>
                    <a:pt x="364" y="297"/>
                  </a:lnTo>
                  <a:lnTo>
                    <a:pt x="359" y="297"/>
                  </a:lnTo>
                  <a:lnTo>
                    <a:pt x="359" y="297"/>
                  </a:lnTo>
                  <a:lnTo>
                    <a:pt x="359" y="297"/>
                  </a:lnTo>
                  <a:lnTo>
                    <a:pt x="359" y="302"/>
                  </a:lnTo>
                  <a:lnTo>
                    <a:pt x="357" y="307"/>
                  </a:lnTo>
                  <a:lnTo>
                    <a:pt x="367" y="311"/>
                  </a:lnTo>
                  <a:lnTo>
                    <a:pt x="367" y="311"/>
                  </a:lnTo>
                  <a:lnTo>
                    <a:pt x="367" y="311"/>
                  </a:lnTo>
                  <a:close/>
                  <a:moveTo>
                    <a:pt x="337" y="331"/>
                  </a:moveTo>
                  <a:lnTo>
                    <a:pt x="337" y="331"/>
                  </a:lnTo>
                  <a:lnTo>
                    <a:pt x="347" y="330"/>
                  </a:lnTo>
                  <a:lnTo>
                    <a:pt x="356" y="325"/>
                  </a:lnTo>
                  <a:lnTo>
                    <a:pt x="349" y="318"/>
                  </a:lnTo>
                  <a:lnTo>
                    <a:pt x="349" y="318"/>
                  </a:lnTo>
                  <a:lnTo>
                    <a:pt x="343" y="320"/>
                  </a:lnTo>
                  <a:lnTo>
                    <a:pt x="336" y="322"/>
                  </a:lnTo>
                  <a:lnTo>
                    <a:pt x="337" y="331"/>
                  </a:lnTo>
                  <a:lnTo>
                    <a:pt x="337" y="331"/>
                  </a:lnTo>
                  <a:lnTo>
                    <a:pt x="337" y="331"/>
                  </a:lnTo>
                  <a:close/>
                  <a:moveTo>
                    <a:pt x="303" y="318"/>
                  </a:moveTo>
                  <a:lnTo>
                    <a:pt x="303" y="318"/>
                  </a:lnTo>
                  <a:lnTo>
                    <a:pt x="310" y="324"/>
                  </a:lnTo>
                  <a:lnTo>
                    <a:pt x="319" y="329"/>
                  </a:lnTo>
                  <a:lnTo>
                    <a:pt x="323" y="320"/>
                  </a:lnTo>
                  <a:lnTo>
                    <a:pt x="323" y="320"/>
                  </a:lnTo>
                  <a:lnTo>
                    <a:pt x="317" y="317"/>
                  </a:lnTo>
                  <a:lnTo>
                    <a:pt x="313" y="312"/>
                  </a:lnTo>
                  <a:lnTo>
                    <a:pt x="303" y="318"/>
                  </a:lnTo>
                  <a:lnTo>
                    <a:pt x="303" y="318"/>
                  </a:lnTo>
                  <a:lnTo>
                    <a:pt x="303" y="318"/>
                  </a:lnTo>
                  <a:close/>
                  <a:moveTo>
                    <a:pt x="297" y="286"/>
                  </a:moveTo>
                  <a:lnTo>
                    <a:pt x="297" y="297"/>
                  </a:lnTo>
                  <a:lnTo>
                    <a:pt x="297" y="297"/>
                  </a:lnTo>
                  <a:lnTo>
                    <a:pt x="297" y="302"/>
                  </a:lnTo>
                  <a:lnTo>
                    <a:pt x="309" y="301"/>
                  </a:lnTo>
                  <a:lnTo>
                    <a:pt x="309" y="301"/>
                  </a:lnTo>
                  <a:lnTo>
                    <a:pt x="309" y="297"/>
                  </a:lnTo>
                  <a:lnTo>
                    <a:pt x="309" y="286"/>
                  </a:lnTo>
                  <a:lnTo>
                    <a:pt x="297" y="286"/>
                  </a:lnTo>
                  <a:lnTo>
                    <a:pt x="297" y="286"/>
                  </a:lnTo>
                  <a:lnTo>
                    <a:pt x="297" y="286"/>
                  </a:lnTo>
                  <a:close/>
                  <a:moveTo>
                    <a:pt x="297" y="257"/>
                  </a:moveTo>
                  <a:lnTo>
                    <a:pt x="297" y="272"/>
                  </a:lnTo>
                  <a:lnTo>
                    <a:pt x="309" y="272"/>
                  </a:lnTo>
                  <a:lnTo>
                    <a:pt x="309" y="257"/>
                  </a:lnTo>
                  <a:lnTo>
                    <a:pt x="297" y="257"/>
                  </a:lnTo>
                  <a:lnTo>
                    <a:pt x="297" y="257"/>
                  </a:lnTo>
                  <a:lnTo>
                    <a:pt x="297" y="257"/>
                  </a:lnTo>
                  <a:close/>
                  <a:moveTo>
                    <a:pt x="297" y="228"/>
                  </a:moveTo>
                  <a:lnTo>
                    <a:pt x="297" y="243"/>
                  </a:lnTo>
                  <a:lnTo>
                    <a:pt x="309" y="243"/>
                  </a:lnTo>
                  <a:lnTo>
                    <a:pt x="309" y="228"/>
                  </a:lnTo>
                  <a:lnTo>
                    <a:pt x="297" y="228"/>
                  </a:lnTo>
                  <a:lnTo>
                    <a:pt x="297" y="228"/>
                  </a:lnTo>
                  <a:lnTo>
                    <a:pt x="297" y="228"/>
                  </a:lnTo>
                  <a:close/>
                  <a:moveTo>
                    <a:pt x="297" y="199"/>
                  </a:moveTo>
                  <a:lnTo>
                    <a:pt x="297" y="214"/>
                  </a:lnTo>
                  <a:lnTo>
                    <a:pt x="309" y="214"/>
                  </a:lnTo>
                  <a:lnTo>
                    <a:pt x="309" y="199"/>
                  </a:lnTo>
                  <a:lnTo>
                    <a:pt x="297" y="199"/>
                  </a:lnTo>
                  <a:lnTo>
                    <a:pt x="297" y="199"/>
                  </a:lnTo>
                  <a:lnTo>
                    <a:pt x="297" y="199"/>
                  </a:lnTo>
                  <a:close/>
                  <a:moveTo>
                    <a:pt x="297" y="170"/>
                  </a:moveTo>
                  <a:lnTo>
                    <a:pt x="297" y="185"/>
                  </a:lnTo>
                  <a:lnTo>
                    <a:pt x="309" y="185"/>
                  </a:lnTo>
                  <a:lnTo>
                    <a:pt x="309" y="170"/>
                  </a:lnTo>
                  <a:lnTo>
                    <a:pt x="297" y="170"/>
                  </a:lnTo>
                  <a:lnTo>
                    <a:pt x="297" y="170"/>
                  </a:lnTo>
                  <a:lnTo>
                    <a:pt x="297" y="170"/>
                  </a:lnTo>
                  <a:close/>
                  <a:moveTo>
                    <a:pt x="297" y="141"/>
                  </a:moveTo>
                  <a:lnTo>
                    <a:pt x="297" y="156"/>
                  </a:lnTo>
                  <a:lnTo>
                    <a:pt x="309" y="156"/>
                  </a:lnTo>
                  <a:lnTo>
                    <a:pt x="309" y="141"/>
                  </a:lnTo>
                  <a:lnTo>
                    <a:pt x="297" y="141"/>
                  </a:lnTo>
                  <a:lnTo>
                    <a:pt x="297" y="141"/>
                  </a:lnTo>
                  <a:lnTo>
                    <a:pt x="297" y="141"/>
                  </a:lnTo>
                  <a:close/>
                  <a:moveTo>
                    <a:pt x="297" y="112"/>
                  </a:moveTo>
                  <a:lnTo>
                    <a:pt x="297" y="126"/>
                  </a:lnTo>
                  <a:lnTo>
                    <a:pt x="309" y="126"/>
                  </a:lnTo>
                  <a:lnTo>
                    <a:pt x="309" y="112"/>
                  </a:lnTo>
                  <a:lnTo>
                    <a:pt x="297" y="112"/>
                  </a:lnTo>
                  <a:lnTo>
                    <a:pt x="297" y="112"/>
                  </a:lnTo>
                  <a:lnTo>
                    <a:pt x="297" y="112"/>
                  </a:lnTo>
                  <a:close/>
                  <a:moveTo>
                    <a:pt x="286" y="102"/>
                  </a:moveTo>
                  <a:lnTo>
                    <a:pt x="303" y="102"/>
                  </a:lnTo>
                  <a:lnTo>
                    <a:pt x="303" y="97"/>
                  </a:lnTo>
                  <a:lnTo>
                    <a:pt x="297" y="97"/>
                  </a:lnTo>
                  <a:lnTo>
                    <a:pt x="297" y="97"/>
                  </a:lnTo>
                  <a:lnTo>
                    <a:pt x="309" y="97"/>
                  </a:lnTo>
                  <a:lnTo>
                    <a:pt x="309" y="97"/>
                  </a:lnTo>
                  <a:lnTo>
                    <a:pt x="309" y="93"/>
                  </a:lnTo>
                  <a:lnTo>
                    <a:pt x="286" y="93"/>
                  </a:lnTo>
                  <a:lnTo>
                    <a:pt x="286" y="102"/>
                  </a:lnTo>
                  <a:lnTo>
                    <a:pt x="286" y="102"/>
                  </a:lnTo>
                  <a:lnTo>
                    <a:pt x="286" y="102"/>
                  </a:lnTo>
                  <a:close/>
                  <a:moveTo>
                    <a:pt x="289" y="124"/>
                  </a:moveTo>
                  <a:lnTo>
                    <a:pt x="289" y="110"/>
                  </a:lnTo>
                  <a:lnTo>
                    <a:pt x="277" y="110"/>
                  </a:lnTo>
                  <a:lnTo>
                    <a:pt x="277" y="124"/>
                  </a:lnTo>
                  <a:lnTo>
                    <a:pt x="289" y="124"/>
                  </a:lnTo>
                  <a:lnTo>
                    <a:pt x="289" y="124"/>
                  </a:lnTo>
                  <a:lnTo>
                    <a:pt x="289" y="124"/>
                  </a:lnTo>
                  <a:close/>
                  <a:moveTo>
                    <a:pt x="289" y="153"/>
                  </a:moveTo>
                  <a:lnTo>
                    <a:pt x="289" y="139"/>
                  </a:lnTo>
                  <a:lnTo>
                    <a:pt x="277" y="139"/>
                  </a:lnTo>
                  <a:lnTo>
                    <a:pt x="277" y="153"/>
                  </a:lnTo>
                  <a:lnTo>
                    <a:pt x="289" y="153"/>
                  </a:lnTo>
                  <a:lnTo>
                    <a:pt x="289" y="153"/>
                  </a:lnTo>
                  <a:lnTo>
                    <a:pt x="289" y="153"/>
                  </a:lnTo>
                  <a:close/>
                  <a:moveTo>
                    <a:pt x="289" y="182"/>
                  </a:moveTo>
                  <a:lnTo>
                    <a:pt x="289" y="168"/>
                  </a:lnTo>
                  <a:lnTo>
                    <a:pt x="277" y="168"/>
                  </a:lnTo>
                  <a:lnTo>
                    <a:pt x="277" y="182"/>
                  </a:lnTo>
                  <a:lnTo>
                    <a:pt x="289" y="182"/>
                  </a:lnTo>
                  <a:lnTo>
                    <a:pt x="289" y="182"/>
                  </a:lnTo>
                  <a:lnTo>
                    <a:pt x="289" y="182"/>
                  </a:lnTo>
                  <a:close/>
                  <a:moveTo>
                    <a:pt x="289" y="211"/>
                  </a:moveTo>
                  <a:lnTo>
                    <a:pt x="289" y="197"/>
                  </a:lnTo>
                  <a:lnTo>
                    <a:pt x="277" y="197"/>
                  </a:lnTo>
                  <a:lnTo>
                    <a:pt x="277" y="211"/>
                  </a:lnTo>
                  <a:lnTo>
                    <a:pt x="289" y="211"/>
                  </a:lnTo>
                  <a:lnTo>
                    <a:pt x="289" y="211"/>
                  </a:lnTo>
                  <a:lnTo>
                    <a:pt x="289" y="211"/>
                  </a:lnTo>
                  <a:close/>
                  <a:moveTo>
                    <a:pt x="289" y="240"/>
                  </a:moveTo>
                  <a:lnTo>
                    <a:pt x="289" y="226"/>
                  </a:lnTo>
                  <a:lnTo>
                    <a:pt x="277" y="226"/>
                  </a:lnTo>
                  <a:lnTo>
                    <a:pt x="277" y="240"/>
                  </a:lnTo>
                  <a:lnTo>
                    <a:pt x="289" y="240"/>
                  </a:lnTo>
                  <a:lnTo>
                    <a:pt x="289" y="240"/>
                  </a:lnTo>
                  <a:lnTo>
                    <a:pt x="289" y="240"/>
                  </a:lnTo>
                  <a:close/>
                  <a:moveTo>
                    <a:pt x="289" y="270"/>
                  </a:moveTo>
                  <a:lnTo>
                    <a:pt x="289" y="255"/>
                  </a:lnTo>
                  <a:lnTo>
                    <a:pt x="277" y="255"/>
                  </a:lnTo>
                  <a:lnTo>
                    <a:pt x="277" y="270"/>
                  </a:lnTo>
                  <a:lnTo>
                    <a:pt x="289" y="270"/>
                  </a:lnTo>
                  <a:lnTo>
                    <a:pt x="289" y="270"/>
                  </a:lnTo>
                  <a:lnTo>
                    <a:pt x="289" y="270"/>
                  </a:lnTo>
                  <a:close/>
                  <a:moveTo>
                    <a:pt x="289" y="299"/>
                  </a:moveTo>
                  <a:lnTo>
                    <a:pt x="289" y="284"/>
                  </a:lnTo>
                  <a:lnTo>
                    <a:pt x="277" y="284"/>
                  </a:lnTo>
                  <a:lnTo>
                    <a:pt x="277" y="299"/>
                  </a:lnTo>
                  <a:lnTo>
                    <a:pt x="289" y="299"/>
                  </a:lnTo>
                  <a:lnTo>
                    <a:pt x="289" y="299"/>
                  </a:lnTo>
                  <a:lnTo>
                    <a:pt x="289" y="299"/>
                  </a:lnTo>
                  <a:close/>
                  <a:moveTo>
                    <a:pt x="289" y="328"/>
                  </a:moveTo>
                  <a:lnTo>
                    <a:pt x="289" y="313"/>
                  </a:lnTo>
                  <a:lnTo>
                    <a:pt x="277" y="313"/>
                  </a:lnTo>
                  <a:lnTo>
                    <a:pt x="277" y="328"/>
                  </a:lnTo>
                  <a:lnTo>
                    <a:pt x="289" y="328"/>
                  </a:lnTo>
                  <a:lnTo>
                    <a:pt x="289" y="328"/>
                  </a:lnTo>
                  <a:lnTo>
                    <a:pt x="289" y="328"/>
                  </a:lnTo>
                  <a:close/>
                  <a:moveTo>
                    <a:pt x="289" y="357"/>
                  </a:moveTo>
                  <a:lnTo>
                    <a:pt x="289" y="342"/>
                  </a:lnTo>
                  <a:lnTo>
                    <a:pt x="277" y="342"/>
                  </a:lnTo>
                  <a:lnTo>
                    <a:pt x="277" y="357"/>
                  </a:lnTo>
                  <a:lnTo>
                    <a:pt x="289" y="357"/>
                  </a:lnTo>
                  <a:lnTo>
                    <a:pt x="289" y="357"/>
                  </a:lnTo>
                  <a:lnTo>
                    <a:pt x="289" y="357"/>
                  </a:lnTo>
                  <a:close/>
                  <a:moveTo>
                    <a:pt x="289" y="386"/>
                  </a:moveTo>
                  <a:lnTo>
                    <a:pt x="289" y="371"/>
                  </a:lnTo>
                  <a:lnTo>
                    <a:pt x="277" y="371"/>
                  </a:lnTo>
                  <a:lnTo>
                    <a:pt x="277" y="386"/>
                  </a:lnTo>
                  <a:lnTo>
                    <a:pt x="289" y="386"/>
                  </a:lnTo>
                  <a:lnTo>
                    <a:pt x="289" y="386"/>
                  </a:lnTo>
                  <a:lnTo>
                    <a:pt x="289" y="386"/>
                  </a:lnTo>
                  <a:close/>
                  <a:moveTo>
                    <a:pt x="289" y="415"/>
                  </a:moveTo>
                  <a:lnTo>
                    <a:pt x="289" y="400"/>
                  </a:lnTo>
                  <a:lnTo>
                    <a:pt x="277" y="400"/>
                  </a:lnTo>
                  <a:lnTo>
                    <a:pt x="277" y="415"/>
                  </a:lnTo>
                  <a:lnTo>
                    <a:pt x="289" y="415"/>
                  </a:lnTo>
                  <a:lnTo>
                    <a:pt x="289" y="415"/>
                  </a:lnTo>
                  <a:lnTo>
                    <a:pt x="289" y="415"/>
                  </a:lnTo>
                  <a:close/>
                  <a:moveTo>
                    <a:pt x="289" y="444"/>
                  </a:moveTo>
                  <a:lnTo>
                    <a:pt x="289" y="429"/>
                  </a:lnTo>
                  <a:lnTo>
                    <a:pt x="277" y="429"/>
                  </a:lnTo>
                  <a:lnTo>
                    <a:pt x="277" y="444"/>
                  </a:lnTo>
                  <a:lnTo>
                    <a:pt x="289" y="444"/>
                  </a:lnTo>
                  <a:lnTo>
                    <a:pt x="289" y="444"/>
                  </a:lnTo>
                  <a:lnTo>
                    <a:pt x="289" y="444"/>
                  </a:lnTo>
                  <a:close/>
                  <a:moveTo>
                    <a:pt x="289" y="473"/>
                  </a:moveTo>
                  <a:lnTo>
                    <a:pt x="289" y="459"/>
                  </a:lnTo>
                  <a:lnTo>
                    <a:pt x="277" y="459"/>
                  </a:lnTo>
                  <a:lnTo>
                    <a:pt x="277" y="473"/>
                  </a:lnTo>
                  <a:lnTo>
                    <a:pt x="289" y="473"/>
                  </a:lnTo>
                  <a:lnTo>
                    <a:pt x="289" y="473"/>
                  </a:lnTo>
                  <a:lnTo>
                    <a:pt x="289" y="473"/>
                  </a:lnTo>
                  <a:close/>
                  <a:moveTo>
                    <a:pt x="289" y="502"/>
                  </a:moveTo>
                  <a:lnTo>
                    <a:pt x="289" y="488"/>
                  </a:lnTo>
                  <a:lnTo>
                    <a:pt x="277" y="488"/>
                  </a:lnTo>
                  <a:lnTo>
                    <a:pt x="277" y="502"/>
                  </a:lnTo>
                  <a:lnTo>
                    <a:pt x="289" y="502"/>
                  </a:lnTo>
                  <a:lnTo>
                    <a:pt x="289" y="502"/>
                  </a:lnTo>
                  <a:lnTo>
                    <a:pt x="289" y="502"/>
                  </a:lnTo>
                  <a:close/>
                  <a:moveTo>
                    <a:pt x="289" y="531"/>
                  </a:moveTo>
                  <a:lnTo>
                    <a:pt x="289" y="517"/>
                  </a:lnTo>
                  <a:lnTo>
                    <a:pt x="277" y="517"/>
                  </a:lnTo>
                  <a:lnTo>
                    <a:pt x="277" y="531"/>
                  </a:lnTo>
                  <a:lnTo>
                    <a:pt x="289" y="531"/>
                  </a:lnTo>
                  <a:lnTo>
                    <a:pt x="289" y="531"/>
                  </a:lnTo>
                  <a:lnTo>
                    <a:pt x="289" y="531"/>
                  </a:lnTo>
                  <a:close/>
                  <a:moveTo>
                    <a:pt x="289" y="560"/>
                  </a:moveTo>
                  <a:lnTo>
                    <a:pt x="289" y="546"/>
                  </a:lnTo>
                  <a:lnTo>
                    <a:pt x="277" y="546"/>
                  </a:lnTo>
                  <a:lnTo>
                    <a:pt x="277" y="560"/>
                  </a:lnTo>
                  <a:lnTo>
                    <a:pt x="289" y="560"/>
                  </a:lnTo>
                  <a:lnTo>
                    <a:pt x="289" y="560"/>
                  </a:lnTo>
                  <a:lnTo>
                    <a:pt x="289" y="560"/>
                  </a:lnTo>
                  <a:close/>
                  <a:moveTo>
                    <a:pt x="289" y="589"/>
                  </a:moveTo>
                  <a:lnTo>
                    <a:pt x="289" y="575"/>
                  </a:lnTo>
                  <a:lnTo>
                    <a:pt x="277" y="575"/>
                  </a:lnTo>
                  <a:lnTo>
                    <a:pt x="277" y="589"/>
                  </a:lnTo>
                  <a:lnTo>
                    <a:pt x="289" y="589"/>
                  </a:lnTo>
                  <a:lnTo>
                    <a:pt x="289" y="589"/>
                  </a:lnTo>
                  <a:lnTo>
                    <a:pt x="289" y="589"/>
                  </a:lnTo>
                  <a:close/>
                  <a:moveTo>
                    <a:pt x="289" y="619"/>
                  </a:moveTo>
                  <a:lnTo>
                    <a:pt x="289" y="604"/>
                  </a:lnTo>
                  <a:lnTo>
                    <a:pt x="277" y="604"/>
                  </a:lnTo>
                  <a:lnTo>
                    <a:pt x="277" y="619"/>
                  </a:lnTo>
                  <a:lnTo>
                    <a:pt x="289" y="619"/>
                  </a:lnTo>
                  <a:lnTo>
                    <a:pt x="289" y="619"/>
                  </a:lnTo>
                  <a:lnTo>
                    <a:pt x="289" y="619"/>
                  </a:lnTo>
                  <a:close/>
                  <a:moveTo>
                    <a:pt x="287" y="649"/>
                  </a:moveTo>
                  <a:lnTo>
                    <a:pt x="287" y="649"/>
                  </a:lnTo>
                  <a:lnTo>
                    <a:pt x="289" y="639"/>
                  </a:lnTo>
                  <a:lnTo>
                    <a:pt x="289" y="633"/>
                  </a:lnTo>
                  <a:lnTo>
                    <a:pt x="277" y="633"/>
                  </a:lnTo>
                  <a:lnTo>
                    <a:pt x="277" y="639"/>
                  </a:lnTo>
                  <a:lnTo>
                    <a:pt x="277" y="639"/>
                  </a:lnTo>
                  <a:lnTo>
                    <a:pt x="276" y="646"/>
                  </a:lnTo>
                  <a:lnTo>
                    <a:pt x="287" y="649"/>
                  </a:lnTo>
                  <a:lnTo>
                    <a:pt x="287" y="649"/>
                  </a:lnTo>
                  <a:lnTo>
                    <a:pt x="287" y="649"/>
                  </a:lnTo>
                  <a:close/>
                  <a:moveTo>
                    <a:pt x="266" y="674"/>
                  </a:moveTo>
                  <a:lnTo>
                    <a:pt x="266" y="674"/>
                  </a:lnTo>
                  <a:lnTo>
                    <a:pt x="273" y="669"/>
                  </a:lnTo>
                  <a:lnTo>
                    <a:pt x="280" y="663"/>
                  </a:lnTo>
                  <a:lnTo>
                    <a:pt x="270" y="659"/>
                  </a:lnTo>
                  <a:lnTo>
                    <a:pt x="270" y="659"/>
                  </a:lnTo>
                  <a:lnTo>
                    <a:pt x="266" y="662"/>
                  </a:lnTo>
                  <a:lnTo>
                    <a:pt x="260" y="667"/>
                  </a:lnTo>
                  <a:lnTo>
                    <a:pt x="266" y="674"/>
                  </a:lnTo>
                  <a:lnTo>
                    <a:pt x="266" y="674"/>
                  </a:lnTo>
                  <a:lnTo>
                    <a:pt x="266" y="674"/>
                  </a:lnTo>
                  <a:close/>
                  <a:moveTo>
                    <a:pt x="229" y="680"/>
                  </a:moveTo>
                  <a:lnTo>
                    <a:pt x="229" y="680"/>
                  </a:lnTo>
                  <a:lnTo>
                    <a:pt x="239" y="682"/>
                  </a:lnTo>
                  <a:lnTo>
                    <a:pt x="239" y="682"/>
                  </a:lnTo>
                  <a:lnTo>
                    <a:pt x="249" y="680"/>
                  </a:lnTo>
                  <a:lnTo>
                    <a:pt x="246" y="672"/>
                  </a:lnTo>
                  <a:lnTo>
                    <a:pt x="246" y="672"/>
                  </a:lnTo>
                  <a:lnTo>
                    <a:pt x="239" y="672"/>
                  </a:lnTo>
                  <a:lnTo>
                    <a:pt x="239" y="672"/>
                  </a:lnTo>
                  <a:lnTo>
                    <a:pt x="232" y="671"/>
                  </a:lnTo>
                  <a:lnTo>
                    <a:pt x="229" y="680"/>
                  </a:lnTo>
                  <a:lnTo>
                    <a:pt x="229" y="680"/>
                  </a:lnTo>
                  <a:lnTo>
                    <a:pt x="229" y="680"/>
                  </a:lnTo>
                  <a:close/>
                  <a:moveTo>
                    <a:pt x="198" y="663"/>
                  </a:moveTo>
                  <a:lnTo>
                    <a:pt x="198" y="663"/>
                  </a:lnTo>
                  <a:lnTo>
                    <a:pt x="203" y="669"/>
                  </a:lnTo>
                  <a:lnTo>
                    <a:pt x="212" y="674"/>
                  </a:lnTo>
                  <a:lnTo>
                    <a:pt x="218" y="666"/>
                  </a:lnTo>
                  <a:lnTo>
                    <a:pt x="218" y="666"/>
                  </a:lnTo>
                  <a:lnTo>
                    <a:pt x="212" y="662"/>
                  </a:lnTo>
                  <a:lnTo>
                    <a:pt x="208" y="657"/>
                  </a:lnTo>
                  <a:lnTo>
                    <a:pt x="198" y="663"/>
                  </a:lnTo>
                  <a:lnTo>
                    <a:pt x="198" y="663"/>
                  </a:lnTo>
                  <a:lnTo>
                    <a:pt x="198" y="663"/>
                  </a:lnTo>
                  <a:close/>
                  <a:moveTo>
                    <a:pt x="189" y="632"/>
                  </a:moveTo>
                  <a:lnTo>
                    <a:pt x="189" y="639"/>
                  </a:lnTo>
                  <a:lnTo>
                    <a:pt x="189" y="639"/>
                  </a:lnTo>
                  <a:lnTo>
                    <a:pt x="190" y="648"/>
                  </a:lnTo>
                  <a:lnTo>
                    <a:pt x="202" y="645"/>
                  </a:lnTo>
                  <a:lnTo>
                    <a:pt x="202" y="645"/>
                  </a:lnTo>
                  <a:lnTo>
                    <a:pt x="200" y="639"/>
                  </a:lnTo>
                  <a:lnTo>
                    <a:pt x="200" y="632"/>
                  </a:lnTo>
                  <a:lnTo>
                    <a:pt x="189" y="632"/>
                  </a:lnTo>
                  <a:lnTo>
                    <a:pt x="189" y="632"/>
                  </a:lnTo>
                  <a:lnTo>
                    <a:pt x="189" y="632"/>
                  </a:lnTo>
                  <a:close/>
                  <a:moveTo>
                    <a:pt x="189" y="603"/>
                  </a:moveTo>
                  <a:lnTo>
                    <a:pt x="189" y="617"/>
                  </a:lnTo>
                  <a:lnTo>
                    <a:pt x="200" y="617"/>
                  </a:lnTo>
                  <a:lnTo>
                    <a:pt x="200" y="603"/>
                  </a:lnTo>
                  <a:lnTo>
                    <a:pt x="189" y="603"/>
                  </a:lnTo>
                  <a:lnTo>
                    <a:pt x="189" y="603"/>
                  </a:lnTo>
                  <a:lnTo>
                    <a:pt x="189" y="603"/>
                  </a:lnTo>
                  <a:close/>
                  <a:moveTo>
                    <a:pt x="189" y="574"/>
                  </a:moveTo>
                  <a:lnTo>
                    <a:pt x="189" y="588"/>
                  </a:lnTo>
                  <a:lnTo>
                    <a:pt x="200" y="588"/>
                  </a:lnTo>
                  <a:lnTo>
                    <a:pt x="200" y="574"/>
                  </a:lnTo>
                  <a:lnTo>
                    <a:pt x="189" y="574"/>
                  </a:lnTo>
                  <a:lnTo>
                    <a:pt x="189" y="574"/>
                  </a:lnTo>
                  <a:lnTo>
                    <a:pt x="189" y="574"/>
                  </a:lnTo>
                  <a:close/>
                  <a:moveTo>
                    <a:pt x="189" y="545"/>
                  </a:moveTo>
                  <a:lnTo>
                    <a:pt x="189" y="559"/>
                  </a:lnTo>
                  <a:lnTo>
                    <a:pt x="200" y="559"/>
                  </a:lnTo>
                  <a:lnTo>
                    <a:pt x="200" y="545"/>
                  </a:lnTo>
                  <a:lnTo>
                    <a:pt x="189" y="545"/>
                  </a:lnTo>
                  <a:lnTo>
                    <a:pt x="189" y="545"/>
                  </a:lnTo>
                  <a:lnTo>
                    <a:pt x="189" y="545"/>
                  </a:lnTo>
                  <a:close/>
                  <a:moveTo>
                    <a:pt x="189" y="516"/>
                  </a:moveTo>
                  <a:lnTo>
                    <a:pt x="189" y="530"/>
                  </a:lnTo>
                  <a:lnTo>
                    <a:pt x="200" y="530"/>
                  </a:lnTo>
                  <a:lnTo>
                    <a:pt x="200" y="516"/>
                  </a:lnTo>
                  <a:lnTo>
                    <a:pt x="189" y="516"/>
                  </a:lnTo>
                  <a:lnTo>
                    <a:pt x="189" y="516"/>
                  </a:lnTo>
                  <a:lnTo>
                    <a:pt x="189" y="516"/>
                  </a:lnTo>
                  <a:close/>
                  <a:moveTo>
                    <a:pt x="189" y="486"/>
                  </a:moveTo>
                  <a:lnTo>
                    <a:pt x="189" y="501"/>
                  </a:lnTo>
                  <a:lnTo>
                    <a:pt x="200" y="501"/>
                  </a:lnTo>
                  <a:lnTo>
                    <a:pt x="200" y="486"/>
                  </a:lnTo>
                  <a:lnTo>
                    <a:pt x="189" y="486"/>
                  </a:lnTo>
                  <a:lnTo>
                    <a:pt x="189" y="486"/>
                  </a:lnTo>
                  <a:lnTo>
                    <a:pt x="189" y="486"/>
                  </a:lnTo>
                  <a:close/>
                  <a:moveTo>
                    <a:pt x="189" y="457"/>
                  </a:moveTo>
                  <a:lnTo>
                    <a:pt x="189" y="472"/>
                  </a:lnTo>
                  <a:lnTo>
                    <a:pt x="200" y="472"/>
                  </a:lnTo>
                  <a:lnTo>
                    <a:pt x="200" y="457"/>
                  </a:lnTo>
                  <a:lnTo>
                    <a:pt x="189" y="457"/>
                  </a:lnTo>
                  <a:lnTo>
                    <a:pt x="189" y="457"/>
                  </a:lnTo>
                  <a:lnTo>
                    <a:pt x="189" y="457"/>
                  </a:lnTo>
                  <a:close/>
                  <a:moveTo>
                    <a:pt x="189" y="428"/>
                  </a:moveTo>
                  <a:lnTo>
                    <a:pt x="189" y="443"/>
                  </a:lnTo>
                  <a:lnTo>
                    <a:pt x="200" y="443"/>
                  </a:lnTo>
                  <a:lnTo>
                    <a:pt x="200" y="428"/>
                  </a:lnTo>
                  <a:lnTo>
                    <a:pt x="189" y="428"/>
                  </a:lnTo>
                  <a:lnTo>
                    <a:pt x="189" y="428"/>
                  </a:lnTo>
                  <a:lnTo>
                    <a:pt x="189" y="428"/>
                  </a:lnTo>
                  <a:close/>
                  <a:moveTo>
                    <a:pt x="189" y="399"/>
                  </a:moveTo>
                  <a:lnTo>
                    <a:pt x="189" y="414"/>
                  </a:lnTo>
                  <a:lnTo>
                    <a:pt x="200" y="414"/>
                  </a:lnTo>
                  <a:lnTo>
                    <a:pt x="200" y="399"/>
                  </a:lnTo>
                  <a:lnTo>
                    <a:pt x="189" y="399"/>
                  </a:lnTo>
                  <a:lnTo>
                    <a:pt x="189" y="399"/>
                  </a:lnTo>
                  <a:lnTo>
                    <a:pt x="189" y="399"/>
                  </a:lnTo>
                  <a:close/>
                  <a:moveTo>
                    <a:pt x="189" y="370"/>
                  </a:moveTo>
                  <a:lnTo>
                    <a:pt x="189" y="385"/>
                  </a:lnTo>
                  <a:lnTo>
                    <a:pt x="200" y="385"/>
                  </a:lnTo>
                  <a:lnTo>
                    <a:pt x="200" y="370"/>
                  </a:lnTo>
                  <a:lnTo>
                    <a:pt x="189" y="370"/>
                  </a:lnTo>
                  <a:lnTo>
                    <a:pt x="189" y="370"/>
                  </a:lnTo>
                  <a:lnTo>
                    <a:pt x="189" y="370"/>
                  </a:lnTo>
                  <a:close/>
                  <a:moveTo>
                    <a:pt x="189" y="341"/>
                  </a:moveTo>
                  <a:lnTo>
                    <a:pt x="189" y="356"/>
                  </a:lnTo>
                  <a:lnTo>
                    <a:pt x="200" y="356"/>
                  </a:lnTo>
                  <a:lnTo>
                    <a:pt x="200" y="341"/>
                  </a:lnTo>
                  <a:lnTo>
                    <a:pt x="189" y="341"/>
                  </a:lnTo>
                  <a:lnTo>
                    <a:pt x="189" y="341"/>
                  </a:lnTo>
                  <a:lnTo>
                    <a:pt x="189" y="341"/>
                  </a:lnTo>
                  <a:close/>
                  <a:moveTo>
                    <a:pt x="181" y="330"/>
                  </a:moveTo>
                  <a:lnTo>
                    <a:pt x="195" y="330"/>
                  </a:lnTo>
                  <a:lnTo>
                    <a:pt x="195" y="325"/>
                  </a:lnTo>
                  <a:lnTo>
                    <a:pt x="189" y="325"/>
                  </a:lnTo>
                  <a:lnTo>
                    <a:pt x="189" y="326"/>
                  </a:lnTo>
                  <a:lnTo>
                    <a:pt x="200" y="326"/>
                  </a:lnTo>
                  <a:lnTo>
                    <a:pt x="200" y="325"/>
                  </a:lnTo>
                  <a:lnTo>
                    <a:pt x="200" y="320"/>
                  </a:lnTo>
                  <a:lnTo>
                    <a:pt x="181" y="320"/>
                  </a:lnTo>
                  <a:lnTo>
                    <a:pt x="181" y="330"/>
                  </a:lnTo>
                  <a:lnTo>
                    <a:pt x="181" y="330"/>
                  </a:lnTo>
                  <a:lnTo>
                    <a:pt x="181" y="330"/>
                  </a:lnTo>
                  <a:close/>
                  <a:moveTo>
                    <a:pt x="182" y="350"/>
                  </a:moveTo>
                  <a:lnTo>
                    <a:pt x="182" y="335"/>
                  </a:lnTo>
                  <a:lnTo>
                    <a:pt x="171" y="335"/>
                  </a:lnTo>
                  <a:lnTo>
                    <a:pt x="171" y="350"/>
                  </a:lnTo>
                  <a:lnTo>
                    <a:pt x="182" y="350"/>
                  </a:lnTo>
                  <a:lnTo>
                    <a:pt x="182" y="350"/>
                  </a:lnTo>
                  <a:lnTo>
                    <a:pt x="182" y="350"/>
                  </a:lnTo>
                  <a:close/>
                  <a:moveTo>
                    <a:pt x="182" y="379"/>
                  </a:moveTo>
                  <a:lnTo>
                    <a:pt x="182" y="364"/>
                  </a:lnTo>
                  <a:lnTo>
                    <a:pt x="171" y="364"/>
                  </a:lnTo>
                  <a:lnTo>
                    <a:pt x="171" y="379"/>
                  </a:lnTo>
                  <a:lnTo>
                    <a:pt x="182" y="379"/>
                  </a:lnTo>
                  <a:lnTo>
                    <a:pt x="182" y="379"/>
                  </a:lnTo>
                  <a:lnTo>
                    <a:pt x="182" y="379"/>
                  </a:lnTo>
                  <a:close/>
                  <a:moveTo>
                    <a:pt x="182" y="408"/>
                  </a:moveTo>
                  <a:lnTo>
                    <a:pt x="182" y="393"/>
                  </a:lnTo>
                  <a:lnTo>
                    <a:pt x="171" y="393"/>
                  </a:lnTo>
                  <a:lnTo>
                    <a:pt x="171" y="408"/>
                  </a:lnTo>
                  <a:lnTo>
                    <a:pt x="182" y="408"/>
                  </a:lnTo>
                  <a:lnTo>
                    <a:pt x="182" y="408"/>
                  </a:lnTo>
                  <a:lnTo>
                    <a:pt x="182" y="408"/>
                  </a:lnTo>
                  <a:close/>
                  <a:moveTo>
                    <a:pt x="182" y="437"/>
                  </a:moveTo>
                  <a:lnTo>
                    <a:pt x="182" y="422"/>
                  </a:lnTo>
                  <a:lnTo>
                    <a:pt x="171" y="422"/>
                  </a:lnTo>
                  <a:lnTo>
                    <a:pt x="171" y="437"/>
                  </a:lnTo>
                  <a:lnTo>
                    <a:pt x="182" y="437"/>
                  </a:lnTo>
                  <a:lnTo>
                    <a:pt x="182" y="437"/>
                  </a:lnTo>
                  <a:lnTo>
                    <a:pt x="182" y="437"/>
                  </a:lnTo>
                  <a:close/>
                  <a:moveTo>
                    <a:pt x="182" y="466"/>
                  </a:moveTo>
                  <a:lnTo>
                    <a:pt x="182" y="451"/>
                  </a:lnTo>
                  <a:lnTo>
                    <a:pt x="171" y="451"/>
                  </a:lnTo>
                  <a:lnTo>
                    <a:pt x="171" y="466"/>
                  </a:lnTo>
                  <a:lnTo>
                    <a:pt x="182" y="466"/>
                  </a:lnTo>
                  <a:lnTo>
                    <a:pt x="182" y="466"/>
                  </a:lnTo>
                  <a:lnTo>
                    <a:pt x="182" y="466"/>
                  </a:lnTo>
                  <a:close/>
                  <a:moveTo>
                    <a:pt x="182" y="495"/>
                  </a:moveTo>
                  <a:lnTo>
                    <a:pt x="182" y="480"/>
                  </a:lnTo>
                  <a:lnTo>
                    <a:pt x="171" y="480"/>
                  </a:lnTo>
                  <a:lnTo>
                    <a:pt x="171" y="495"/>
                  </a:lnTo>
                  <a:lnTo>
                    <a:pt x="182" y="495"/>
                  </a:lnTo>
                  <a:lnTo>
                    <a:pt x="182" y="495"/>
                  </a:lnTo>
                  <a:lnTo>
                    <a:pt x="182" y="495"/>
                  </a:lnTo>
                  <a:close/>
                  <a:moveTo>
                    <a:pt x="182" y="524"/>
                  </a:moveTo>
                  <a:lnTo>
                    <a:pt x="182" y="509"/>
                  </a:lnTo>
                  <a:lnTo>
                    <a:pt x="171" y="509"/>
                  </a:lnTo>
                  <a:lnTo>
                    <a:pt x="171" y="524"/>
                  </a:lnTo>
                  <a:lnTo>
                    <a:pt x="182" y="524"/>
                  </a:lnTo>
                  <a:lnTo>
                    <a:pt x="182" y="524"/>
                  </a:lnTo>
                  <a:lnTo>
                    <a:pt x="182" y="524"/>
                  </a:lnTo>
                  <a:close/>
                  <a:moveTo>
                    <a:pt x="182" y="553"/>
                  </a:moveTo>
                  <a:lnTo>
                    <a:pt x="182" y="539"/>
                  </a:lnTo>
                  <a:lnTo>
                    <a:pt x="171" y="539"/>
                  </a:lnTo>
                  <a:lnTo>
                    <a:pt x="171" y="553"/>
                  </a:lnTo>
                  <a:lnTo>
                    <a:pt x="182" y="553"/>
                  </a:lnTo>
                  <a:lnTo>
                    <a:pt x="182" y="553"/>
                  </a:lnTo>
                  <a:lnTo>
                    <a:pt x="182" y="553"/>
                  </a:lnTo>
                  <a:close/>
                  <a:moveTo>
                    <a:pt x="182" y="582"/>
                  </a:moveTo>
                  <a:lnTo>
                    <a:pt x="182" y="568"/>
                  </a:lnTo>
                  <a:lnTo>
                    <a:pt x="171" y="568"/>
                  </a:lnTo>
                  <a:lnTo>
                    <a:pt x="171" y="582"/>
                  </a:lnTo>
                  <a:lnTo>
                    <a:pt x="182" y="582"/>
                  </a:lnTo>
                  <a:lnTo>
                    <a:pt x="182" y="582"/>
                  </a:lnTo>
                  <a:lnTo>
                    <a:pt x="182" y="582"/>
                  </a:lnTo>
                  <a:close/>
                  <a:moveTo>
                    <a:pt x="182" y="611"/>
                  </a:moveTo>
                  <a:lnTo>
                    <a:pt x="182" y="597"/>
                  </a:lnTo>
                  <a:lnTo>
                    <a:pt x="171" y="597"/>
                  </a:lnTo>
                  <a:lnTo>
                    <a:pt x="171" y="611"/>
                  </a:lnTo>
                  <a:lnTo>
                    <a:pt x="182" y="611"/>
                  </a:lnTo>
                  <a:lnTo>
                    <a:pt x="182" y="611"/>
                  </a:lnTo>
                  <a:lnTo>
                    <a:pt x="182" y="611"/>
                  </a:lnTo>
                  <a:close/>
                  <a:moveTo>
                    <a:pt x="182" y="640"/>
                  </a:moveTo>
                  <a:lnTo>
                    <a:pt x="182" y="640"/>
                  </a:lnTo>
                  <a:lnTo>
                    <a:pt x="182" y="639"/>
                  </a:lnTo>
                  <a:lnTo>
                    <a:pt x="182" y="626"/>
                  </a:lnTo>
                  <a:lnTo>
                    <a:pt x="171" y="626"/>
                  </a:lnTo>
                  <a:lnTo>
                    <a:pt x="171" y="639"/>
                  </a:lnTo>
                  <a:lnTo>
                    <a:pt x="171" y="640"/>
                  </a:lnTo>
                  <a:lnTo>
                    <a:pt x="182" y="640"/>
                  </a:lnTo>
                  <a:lnTo>
                    <a:pt x="182" y="640"/>
                  </a:lnTo>
                  <a:lnTo>
                    <a:pt x="182" y="640"/>
                  </a:lnTo>
                  <a:close/>
                  <a:moveTo>
                    <a:pt x="166" y="669"/>
                  </a:moveTo>
                  <a:lnTo>
                    <a:pt x="166" y="669"/>
                  </a:lnTo>
                  <a:lnTo>
                    <a:pt x="172" y="663"/>
                  </a:lnTo>
                  <a:lnTo>
                    <a:pt x="176" y="657"/>
                  </a:lnTo>
                  <a:lnTo>
                    <a:pt x="166" y="653"/>
                  </a:lnTo>
                  <a:lnTo>
                    <a:pt x="166" y="653"/>
                  </a:lnTo>
                  <a:lnTo>
                    <a:pt x="163" y="659"/>
                  </a:lnTo>
                  <a:lnTo>
                    <a:pt x="158" y="663"/>
                  </a:lnTo>
                  <a:lnTo>
                    <a:pt x="166" y="669"/>
                  </a:lnTo>
                  <a:lnTo>
                    <a:pt x="166" y="669"/>
                  </a:lnTo>
                  <a:lnTo>
                    <a:pt x="166" y="669"/>
                  </a:lnTo>
                  <a:close/>
                  <a:moveTo>
                    <a:pt x="131" y="682"/>
                  </a:moveTo>
                  <a:lnTo>
                    <a:pt x="132" y="682"/>
                  </a:lnTo>
                  <a:lnTo>
                    <a:pt x="132" y="682"/>
                  </a:lnTo>
                  <a:lnTo>
                    <a:pt x="141" y="680"/>
                  </a:lnTo>
                  <a:lnTo>
                    <a:pt x="149" y="679"/>
                  </a:lnTo>
                  <a:lnTo>
                    <a:pt x="145" y="669"/>
                  </a:lnTo>
                  <a:lnTo>
                    <a:pt x="145" y="669"/>
                  </a:lnTo>
                  <a:lnTo>
                    <a:pt x="139" y="672"/>
                  </a:lnTo>
                  <a:lnTo>
                    <a:pt x="132" y="672"/>
                  </a:lnTo>
                  <a:lnTo>
                    <a:pt x="131" y="672"/>
                  </a:lnTo>
                  <a:lnTo>
                    <a:pt x="131" y="682"/>
                  </a:lnTo>
                  <a:lnTo>
                    <a:pt x="131" y="682"/>
                  </a:lnTo>
                  <a:lnTo>
                    <a:pt x="131" y="682"/>
                  </a:lnTo>
                  <a:close/>
                  <a:moveTo>
                    <a:pt x="96" y="669"/>
                  </a:moveTo>
                  <a:lnTo>
                    <a:pt x="96" y="669"/>
                  </a:lnTo>
                  <a:lnTo>
                    <a:pt x="104" y="674"/>
                  </a:lnTo>
                  <a:lnTo>
                    <a:pt x="112" y="678"/>
                  </a:lnTo>
                  <a:lnTo>
                    <a:pt x="116" y="669"/>
                  </a:lnTo>
                  <a:lnTo>
                    <a:pt x="116" y="669"/>
                  </a:lnTo>
                  <a:lnTo>
                    <a:pt x="109" y="666"/>
                  </a:lnTo>
                  <a:lnTo>
                    <a:pt x="104" y="662"/>
                  </a:lnTo>
                  <a:lnTo>
                    <a:pt x="96" y="669"/>
                  </a:lnTo>
                  <a:lnTo>
                    <a:pt x="96" y="669"/>
                  </a:lnTo>
                  <a:lnTo>
                    <a:pt x="96" y="669"/>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6"/>
            <p:cNvSpPr>
              <a:spLocks/>
            </p:cNvSpPr>
            <p:nvPr/>
          </p:nvSpPr>
          <p:spPr bwMode="auto">
            <a:xfrm>
              <a:off x="3752" y="2111"/>
              <a:ext cx="79" cy="134"/>
            </a:xfrm>
            <a:custGeom>
              <a:avLst/>
              <a:gdLst>
                <a:gd name="T0" fmla="*/ 78 w 158"/>
                <a:gd name="T1" fmla="*/ 0 h 134"/>
                <a:gd name="T2" fmla="*/ 78 w 158"/>
                <a:gd name="T3" fmla="*/ 0 h 134"/>
                <a:gd name="T4" fmla="*/ 95 w 158"/>
                <a:gd name="T5" fmla="*/ 2 h 134"/>
                <a:gd name="T6" fmla="*/ 110 w 158"/>
                <a:gd name="T7" fmla="*/ 5 h 134"/>
                <a:gd name="T8" fmla="*/ 122 w 158"/>
                <a:gd name="T9" fmla="*/ 11 h 134"/>
                <a:gd name="T10" fmla="*/ 134 w 158"/>
                <a:gd name="T11" fmla="*/ 20 h 134"/>
                <a:gd name="T12" fmla="*/ 144 w 158"/>
                <a:gd name="T13" fmla="*/ 30 h 134"/>
                <a:gd name="T14" fmla="*/ 151 w 158"/>
                <a:gd name="T15" fmla="*/ 42 h 134"/>
                <a:gd name="T16" fmla="*/ 155 w 158"/>
                <a:gd name="T17" fmla="*/ 54 h 134"/>
                <a:gd name="T18" fmla="*/ 158 w 158"/>
                <a:gd name="T19" fmla="*/ 67 h 134"/>
                <a:gd name="T20" fmla="*/ 158 w 158"/>
                <a:gd name="T21" fmla="*/ 67 h 134"/>
                <a:gd name="T22" fmla="*/ 155 w 158"/>
                <a:gd name="T23" fmla="*/ 80 h 134"/>
                <a:gd name="T24" fmla="*/ 151 w 158"/>
                <a:gd name="T25" fmla="*/ 94 h 134"/>
                <a:gd name="T26" fmla="*/ 144 w 158"/>
                <a:gd name="T27" fmla="*/ 105 h 134"/>
                <a:gd name="T28" fmla="*/ 134 w 158"/>
                <a:gd name="T29" fmla="*/ 114 h 134"/>
                <a:gd name="T30" fmla="*/ 122 w 158"/>
                <a:gd name="T31" fmla="*/ 123 h 134"/>
                <a:gd name="T32" fmla="*/ 110 w 158"/>
                <a:gd name="T33" fmla="*/ 129 h 134"/>
                <a:gd name="T34" fmla="*/ 95 w 158"/>
                <a:gd name="T35" fmla="*/ 133 h 134"/>
                <a:gd name="T36" fmla="*/ 78 w 158"/>
                <a:gd name="T37" fmla="*/ 134 h 134"/>
                <a:gd name="T38" fmla="*/ 78 w 158"/>
                <a:gd name="T39" fmla="*/ 134 h 134"/>
                <a:gd name="T40" fmla="*/ 63 w 158"/>
                <a:gd name="T41" fmla="*/ 133 h 134"/>
                <a:gd name="T42" fmla="*/ 48 w 158"/>
                <a:gd name="T43" fmla="*/ 129 h 134"/>
                <a:gd name="T44" fmla="*/ 35 w 158"/>
                <a:gd name="T45" fmla="*/ 123 h 134"/>
                <a:gd name="T46" fmla="*/ 23 w 158"/>
                <a:gd name="T47" fmla="*/ 114 h 134"/>
                <a:gd name="T48" fmla="*/ 14 w 158"/>
                <a:gd name="T49" fmla="*/ 105 h 134"/>
                <a:gd name="T50" fmla="*/ 7 w 158"/>
                <a:gd name="T51" fmla="*/ 94 h 134"/>
                <a:gd name="T52" fmla="*/ 1 w 158"/>
                <a:gd name="T53" fmla="*/ 80 h 134"/>
                <a:gd name="T54" fmla="*/ 0 w 158"/>
                <a:gd name="T55" fmla="*/ 67 h 134"/>
                <a:gd name="T56" fmla="*/ 0 w 158"/>
                <a:gd name="T57" fmla="*/ 67 h 134"/>
                <a:gd name="T58" fmla="*/ 1 w 158"/>
                <a:gd name="T59" fmla="*/ 54 h 134"/>
                <a:gd name="T60" fmla="*/ 7 w 158"/>
                <a:gd name="T61" fmla="*/ 42 h 134"/>
                <a:gd name="T62" fmla="*/ 14 w 158"/>
                <a:gd name="T63" fmla="*/ 30 h 134"/>
                <a:gd name="T64" fmla="*/ 23 w 158"/>
                <a:gd name="T65" fmla="*/ 20 h 134"/>
                <a:gd name="T66" fmla="*/ 35 w 158"/>
                <a:gd name="T67" fmla="*/ 11 h 134"/>
                <a:gd name="T68" fmla="*/ 48 w 158"/>
                <a:gd name="T69" fmla="*/ 5 h 134"/>
                <a:gd name="T70" fmla="*/ 63 w 158"/>
                <a:gd name="T71" fmla="*/ 2 h 134"/>
                <a:gd name="T72" fmla="*/ 78 w 158"/>
                <a:gd name="T73" fmla="*/ 0 h 134"/>
                <a:gd name="T74" fmla="*/ 78 w 158"/>
                <a:gd name="T75" fmla="*/ 0 h 134"/>
                <a:gd name="T76" fmla="*/ 78 w 158"/>
                <a:gd name="T77" fmla="*/ 0 h 134"/>
                <a:gd name="T78" fmla="*/ 78 w 158"/>
                <a:gd name="T7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8" y="0"/>
                  </a:moveTo>
                  <a:lnTo>
                    <a:pt x="78" y="0"/>
                  </a:lnTo>
                  <a:lnTo>
                    <a:pt x="95" y="2"/>
                  </a:lnTo>
                  <a:lnTo>
                    <a:pt x="110" y="5"/>
                  </a:lnTo>
                  <a:lnTo>
                    <a:pt x="122" y="11"/>
                  </a:lnTo>
                  <a:lnTo>
                    <a:pt x="134" y="20"/>
                  </a:lnTo>
                  <a:lnTo>
                    <a:pt x="144" y="30"/>
                  </a:lnTo>
                  <a:lnTo>
                    <a:pt x="151" y="42"/>
                  </a:lnTo>
                  <a:lnTo>
                    <a:pt x="155" y="54"/>
                  </a:lnTo>
                  <a:lnTo>
                    <a:pt x="158" y="67"/>
                  </a:lnTo>
                  <a:lnTo>
                    <a:pt x="158" y="67"/>
                  </a:lnTo>
                  <a:lnTo>
                    <a:pt x="155" y="80"/>
                  </a:lnTo>
                  <a:lnTo>
                    <a:pt x="151" y="94"/>
                  </a:lnTo>
                  <a:lnTo>
                    <a:pt x="144" y="105"/>
                  </a:lnTo>
                  <a:lnTo>
                    <a:pt x="134" y="114"/>
                  </a:lnTo>
                  <a:lnTo>
                    <a:pt x="122" y="123"/>
                  </a:lnTo>
                  <a:lnTo>
                    <a:pt x="110" y="129"/>
                  </a:lnTo>
                  <a:lnTo>
                    <a:pt x="95" y="133"/>
                  </a:lnTo>
                  <a:lnTo>
                    <a:pt x="78" y="134"/>
                  </a:lnTo>
                  <a:lnTo>
                    <a:pt x="78" y="134"/>
                  </a:lnTo>
                  <a:lnTo>
                    <a:pt x="63" y="133"/>
                  </a:lnTo>
                  <a:lnTo>
                    <a:pt x="48" y="129"/>
                  </a:lnTo>
                  <a:lnTo>
                    <a:pt x="35" y="123"/>
                  </a:lnTo>
                  <a:lnTo>
                    <a:pt x="23" y="114"/>
                  </a:lnTo>
                  <a:lnTo>
                    <a:pt x="14" y="105"/>
                  </a:lnTo>
                  <a:lnTo>
                    <a:pt x="7" y="94"/>
                  </a:lnTo>
                  <a:lnTo>
                    <a:pt x="1" y="80"/>
                  </a:lnTo>
                  <a:lnTo>
                    <a:pt x="0" y="67"/>
                  </a:lnTo>
                  <a:lnTo>
                    <a:pt x="0" y="67"/>
                  </a:lnTo>
                  <a:lnTo>
                    <a:pt x="1" y="54"/>
                  </a:lnTo>
                  <a:lnTo>
                    <a:pt x="7" y="42"/>
                  </a:lnTo>
                  <a:lnTo>
                    <a:pt x="14" y="30"/>
                  </a:lnTo>
                  <a:lnTo>
                    <a:pt x="23" y="20"/>
                  </a:lnTo>
                  <a:lnTo>
                    <a:pt x="35" y="11"/>
                  </a:lnTo>
                  <a:lnTo>
                    <a:pt x="48" y="5"/>
                  </a:lnTo>
                  <a:lnTo>
                    <a:pt x="63" y="2"/>
                  </a:lnTo>
                  <a:lnTo>
                    <a:pt x="78" y="0"/>
                  </a:lnTo>
                  <a:lnTo>
                    <a:pt x="78" y="0"/>
                  </a:lnTo>
                  <a:lnTo>
                    <a:pt x="78" y="0"/>
                  </a:lnTo>
                  <a:lnTo>
                    <a:pt x="78" y="0"/>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7"/>
            <p:cNvSpPr>
              <a:spLocks/>
            </p:cNvSpPr>
            <p:nvPr/>
          </p:nvSpPr>
          <p:spPr bwMode="auto">
            <a:xfrm>
              <a:off x="3704" y="2259"/>
              <a:ext cx="179" cy="672"/>
            </a:xfrm>
            <a:custGeom>
              <a:avLst/>
              <a:gdLst>
                <a:gd name="T0" fmla="*/ 82 w 358"/>
                <a:gd name="T1" fmla="*/ 634 h 672"/>
                <a:gd name="T2" fmla="*/ 86 w 358"/>
                <a:gd name="T3" fmla="*/ 649 h 672"/>
                <a:gd name="T4" fmla="*/ 94 w 358"/>
                <a:gd name="T5" fmla="*/ 661 h 672"/>
                <a:gd name="T6" fmla="*/ 109 w 358"/>
                <a:gd name="T7" fmla="*/ 669 h 672"/>
                <a:gd name="T8" fmla="*/ 126 w 358"/>
                <a:gd name="T9" fmla="*/ 672 h 672"/>
                <a:gd name="T10" fmla="*/ 134 w 358"/>
                <a:gd name="T11" fmla="*/ 671 h 672"/>
                <a:gd name="T12" fmla="*/ 150 w 358"/>
                <a:gd name="T13" fmla="*/ 666 h 672"/>
                <a:gd name="T14" fmla="*/ 163 w 358"/>
                <a:gd name="T15" fmla="*/ 655 h 672"/>
                <a:gd name="T16" fmla="*/ 168 w 358"/>
                <a:gd name="T17" fmla="*/ 641 h 672"/>
                <a:gd name="T18" fmla="*/ 170 w 358"/>
                <a:gd name="T19" fmla="*/ 320 h 672"/>
                <a:gd name="T20" fmla="*/ 190 w 358"/>
                <a:gd name="T21" fmla="*/ 634 h 672"/>
                <a:gd name="T22" fmla="*/ 190 w 358"/>
                <a:gd name="T23" fmla="*/ 641 h 672"/>
                <a:gd name="T24" fmla="*/ 197 w 358"/>
                <a:gd name="T25" fmla="*/ 655 h 672"/>
                <a:gd name="T26" fmla="*/ 208 w 358"/>
                <a:gd name="T27" fmla="*/ 666 h 672"/>
                <a:gd name="T28" fmla="*/ 225 w 358"/>
                <a:gd name="T29" fmla="*/ 671 h 672"/>
                <a:gd name="T30" fmla="*/ 234 w 358"/>
                <a:gd name="T31" fmla="*/ 672 h 672"/>
                <a:gd name="T32" fmla="*/ 251 w 358"/>
                <a:gd name="T33" fmla="*/ 669 h 672"/>
                <a:gd name="T34" fmla="*/ 265 w 358"/>
                <a:gd name="T35" fmla="*/ 661 h 672"/>
                <a:gd name="T36" fmla="*/ 274 w 358"/>
                <a:gd name="T37" fmla="*/ 649 h 672"/>
                <a:gd name="T38" fmla="*/ 278 w 358"/>
                <a:gd name="T39" fmla="*/ 634 h 672"/>
                <a:gd name="T40" fmla="*/ 297 w 358"/>
                <a:gd name="T41" fmla="*/ 92 h 672"/>
                <a:gd name="T42" fmla="*/ 297 w 358"/>
                <a:gd name="T43" fmla="*/ 292 h 672"/>
                <a:gd name="T44" fmla="*/ 300 w 358"/>
                <a:gd name="T45" fmla="*/ 306 h 672"/>
                <a:gd name="T46" fmla="*/ 307 w 358"/>
                <a:gd name="T47" fmla="*/ 314 h 672"/>
                <a:gd name="T48" fmla="*/ 317 w 358"/>
                <a:gd name="T49" fmla="*/ 320 h 672"/>
                <a:gd name="T50" fmla="*/ 328 w 358"/>
                <a:gd name="T51" fmla="*/ 323 h 672"/>
                <a:gd name="T52" fmla="*/ 339 w 358"/>
                <a:gd name="T53" fmla="*/ 320 h 672"/>
                <a:gd name="T54" fmla="*/ 349 w 358"/>
                <a:gd name="T55" fmla="*/ 314 h 672"/>
                <a:gd name="T56" fmla="*/ 357 w 358"/>
                <a:gd name="T57" fmla="*/ 306 h 672"/>
                <a:gd name="T58" fmla="*/ 358 w 358"/>
                <a:gd name="T59" fmla="*/ 292 h 672"/>
                <a:gd name="T60" fmla="*/ 358 w 358"/>
                <a:gd name="T61" fmla="*/ 88 h 672"/>
                <a:gd name="T62" fmla="*/ 352 w 358"/>
                <a:gd name="T63" fmla="*/ 56 h 672"/>
                <a:gd name="T64" fmla="*/ 341 w 358"/>
                <a:gd name="T65" fmla="*/ 34 h 672"/>
                <a:gd name="T66" fmla="*/ 329 w 358"/>
                <a:gd name="T67" fmla="*/ 21 h 672"/>
                <a:gd name="T68" fmla="*/ 315 w 358"/>
                <a:gd name="T69" fmla="*/ 11 h 672"/>
                <a:gd name="T70" fmla="*/ 298 w 358"/>
                <a:gd name="T71" fmla="*/ 4 h 672"/>
                <a:gd name="T72" fmla="*/ 278 w 358"/>
                <a:gd name="T73" fmla="*/ 0 h 672"/>
                <a:gd name="T74" fmla="*/ 90 w 358"/>
                <a:gd name="T75" fmla="*/ 0 h 672"/>
                <a:gd name="T76" fmla="*/ 80 w 358"/>
                <a:gd name="T77" fmla="*/ 0 h 672"/>
                <a:gd name="T78" fmla="*/ 62 w 358"/>
                <a:gd name="T79" fmla="*/ 4 h 672"/>
                <a:gd name="T80" fmla="*/ 45 w 358"/>
                <a:gd name="T81" fmla="*/ 10 h 672"/>
                <a:gd name="T82" fmla="*/ 30 w 358"/>
                <a:gd name="T83" fmla="*/ 20 h 672"/>
                <a:gd name="T84" fmla="*/ 19 w 358"/>
                <a:gd name="T85" fmla="*/ 32 h 672"/>
                <a:gd name="T86" fmla="*/ 10 w 358"/>
                <a:gd name="T87" fmla="*/ 45 h 672"/>
                <a:gd name="T88" fmla="*/ 2 w 358"/>
                <a:gd name="T89" fmla="*/ 69 h 672"/>
                <a:gd name="T90" fmla="*/ 0 w 358"/>
                <a:gd name="T91" fmla="*/ 292 h 672"/>
                <a:gd name="T92" fmla="*/ 0 w 358"/>
                <a:gd name="T93" fmla="*/ 298 h 672"/>
                <a:gd name="T94" fmla="*/ 6 w 358"/>
                <a:gd name="T95" fmla="*/ 311 h 672"/>
                <a:gd name="T96" fmla="*/ 15 w 358"/>
                <a:gd name="T97" fmla="*/ 318 h 672"/>
                <a:gd name="T98" fmla="*/ 26 w 358"/>
                <a:gd name="T99" fmla="*/ 321 h 672"/>
                <a:gd name="T100" fmla="*/ 37 w 358"/>
                <a:gd name="T101" fmla="*/ 321 h 672"/>
                <a:gd name="T102" fmla="*/ 47 w 358"/>
                <a:gd name="T103" fmla="*/ 318 h 672"/>
                <a:gd name="T104" fmla="*/ 56 w 358"/>
                <a:gd name="T105" fmla="*/ 311 h 672"/>
                <a:gd name="T106" fmla="*/ 62 w 358"/>
                <a:gd name="T107" fmla="*/ 298 h 672"/>
                <a:gd name="T108" fmla="*/ 62 w 358"/>
                <a:gd name="T109" fmla="*/ 92 h 672"/>
                <a:gd name="T110" fmla="*/ 82 w 358"/>
                <a:gd name="T111" fmla="*/ 634 h 672"/>
                <a:gd name="T112" fmla="*/ 82 w 358"/>
                <a:gd name="T113" fmla="*/ 63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72">
                  <a:moveTo>
                    <a:pt x="82" y="634"/>
                  </a:moveTo>
                  <a:lnTo>
                    <a:pt x="82" y="634"/>
                  </a:lnTo>
                  <a:lnTo>
                    <a:pt x="83" y="641"/>
                  </a:lnTo>
                  <a:lnTo>
                    <a:pt x="86" y="649"/>
                  </a:lnTo>
                  <a:lnTo>
                    <a:pt x="90" y="655"/>
                  </a:lnTo>
                  <a:lnTo>
                    <a:pt x="94" y="661"/>
                  </a:lnTo>
                  <a:lnTo>
                    <a:pt x="102" y="666"/>
                  </a:lnTo>
                  <a:lnTo>
                    <a:pt x="109" y="669"/>
                  </a:lnTo>
                  <a:lnTo>
                    <a:pt x="117" y="671"/>
                  </a:lnTo>
                  <a:lnTo>
                    <a:pt x="126" y="672"/>
                  </a:lnTo>
                  <a:lnTo>
                    <a:pt x="126" y="672"/>
                  </a:lnTo>
                  <a:lnTo>
                    <a:pt x="134" y="671"/>
                  </a:lnTo>
                  <a:lnTo>
                    <a:pt x="143" y="669"/>
                  </a:lnTo>
                  <a:lnTo>
                    <a:pt x="150" y="666"/>
                  </a:lnTo>
                  <a:lnTo>
                    <a:pt x="157" y="661"/>
                  </a:lnTo>
                  <a:lnTo>
                    <a:pt x="163" y="655"/>
                  </a:lnTo>
                  <a:lnTo>
                    <a:pt x="167" y="649"/>
                  </a:lnTo>
                  <a:lnTo>
                    <a:pt x="168" y="641"/>
                  </a:lnTo>
                  <a:lnTo>
                    <a:pt x="170" y="634"/>
                  </a:lnTo>
                  <a:lnTo>
                    <a:pt x="170" y="320"/>
                  </a:lnTo>
                  <a:lnTo>
                    <a:pt x="190" y="320"/>
                  </a:lnTo>
                  <a:lnTo>
                    <a:pt x="190" y="634"/>
                  </a:lnTo>
                  <a:lnTo>
                    <a:pt x="190" y="634"/>
                  </a:lnTo>
                  <a:lnTo>
                    <a:pt x="190" y="641"/>
                  </a:lnTo>
                  <a:lnTo>
                    <a:pt x="193" y="649"/>
                  </a:lnTo>
                  <a:lnTo>
                    <a:pt x="197" y="655"/>
                  </a:lnTo>
                  <a:lnTo>
                    <a:pt x="203" y="661"/>
                  </a:lnTo>
                  <a:lnTo>
                    <a:pt x="208" y="666"/>
                  </a:lnTo>
                  <a:lnTo>
                    <a:pt x="217" y="669"/>
                  </a:lnTo>
                  <a:lnTo>
                    <a:pt x="225" y="671"/>
                  </a:lnTo>
                  <a:lnTo>
                    <a:pt x="234" y="672"/>
                  </a:lnTo>
                  <a:lnTo>
                    <a:pt x="234" y="672"/>
                  </a:lnTo>
                  <a:lnTo>
                    <a:pt x="243" y="671"/>
                  </a:lnTo>
                  <a:lnTo>
                    <a:pt x="251" y="669"/>
                  </a:lnTo>
                  <a:lnTo>
                    <a:pt x="258" y="666"/>
                  </a:lnTo>
                  <a:lnTo>
                    <a:pt x="265" y="661"/>
                  </a:lnTo>
                  <a:lnTo>
                    <a:pt x="270" y="655"/>
                  </a:lnTo>
                  <a:lnTo>
                    <a:pt x="274" y="649"/>
                  </a:lnTo>
                  <a:lnTo>
                    <a:pt x="277" y="641"/>
                  </a:lnTo>
                  <a:lnTo>
                    <a:pt x="278" y="634"/>
                  </a:lnTo>
                  <a:lnTo>
                    <a:pt x="278" y="92"/>
                  </a:lnTo>
                  <a:lnTo>
                    <a:pt x="297" y="92"/>
                  </a:lnTo>
                  <a:lnTo>
                    <a:pt x="297" y="292"/>
                  </a:lnTo>
                  <a:lnTo>
                    <a:pt x="297" y="292"/>
                  </a:lnTo>
                  <a:lnTo>
                    <a:pt x="298" y="298"/>
                  </a:lnTo>
                  <a:lnTo>
                    <a:pt x="300" y="306"/>
                  </a:lnTo>
                  <a:lnTo>
                    <a:pt x="302" y="311"/>
                  </a:lnTo>
                  <a:lnTo>
                    <a:pt x="307" y="314"/>
                  </a:lnTo>
                  <a:lnTo>
                    <a:pt x="311" y="318"/>
                  </a:lnTo>
                  <a:lnTo>
                    <a:pt x="317" y="320"/>
                  </a:lnTo>
                  <a:lnTo>
                    <a:pt x="322" y="321"/>
                  </a:lnTo>
                  <a:lnTo>
                    <a:pt x="328" y="323"/>
                  </a:lnTo>
                  <a:lnTo>
                    <a:pt x="334" y="321"/>
                  </a:lnTo>
                  <a:lnTo>
                    <a:pt x="339" y="320"/>
                  </a:lnTo>
                  <a:lnTo>
                    <a:pt x="345" y="318"/>
                  </a:lnTo>
                  <a:lnTo>
                    <a:pt x="349" y="314"/>
                  </a:lnTo>
                  <a:lnTo>
                    <a:pt x="354" y="311"/>
                  </a:lnTo>
                  <a:lnTo>
                    <a:pt x="357" y="306"/>
                  </a:lnTo>
                  <a:lnTo>
                    <a:pt x="358" y="298"/>
                  </a:lnTo>
                  <a:lnTo>
                    <a:pt x="358" y="292"/>
                  </a:lnTo>
                  <a:lnTo>
                    <a:pt x="358" y="88"/>
                  </a:lnTo>
                  <a:lnTo>
                    <a:pt x="358" y="88"/>
                  </a:lnTo>
                  <a:lnTo>
                    <a:pt x="357" y="72"/>
                  </a:lnTo>
                  <a:lnTo>
                    <a:pt x="352" y="56"/>
                  </a:lnTo>
                  <a:lnTo>
                    <a:pt x="345" y="40"/>
                  </a:lnTo>
                  <a:lnTo>
                    <a:pt x="341" y="34"/>
                  </a:lnTo>
                  <a:lnTo>
                    <a:pt x="335" y="27"/>
                  </a:lnTo>
                  <a:lnTo>
                    <a:pt x="329" y="21"/>
                  </a:lnTo>
                  <a:lnTo>
                    <a:pt x="322" y="16"/>
                  </a:lnTo>
                  <a:lnTo>
                    <a:pt x="315" y="11"/>
                  </a:lnTo>
                  <a:lnTo>
                    <a:pt x="307" y="8"/>
                  </a:lnTo>
                  <a:lnTo>
                    <a:pt x="298" y="4"/>
                  </a:lnTo>
                  <a:lnTo>
                    <a:pt x="288" y="2"/>
                  </a:lnTo>
                  <a:lnTo>
                    <a:pt x="278" y="0"/>
                  </a:lnTo>
                  <a:lnTo>
                    <a:pt x="267" y="0"/>
                  </a:lnTo>
                  <a:lnTo>
                    <a:pt x="90" y="0"/>
                  </a:lnTo>
                  <a:lnTo>
                    <a:pt x="90" y="0"/>
                  </a:lnTo>
                  <a:lnTo>
                    <a:pt x="80" y="0"/>
                  </a:lnTo>
                  <a:lnTo>
                    <a:pt x="72" y="2"/>
                  </a:lnTo>
                  <a:lnTo>
                    <a:pt x="62" y="4"/>
                  </a:lnTo>
                  <a:lnTo>
                    <a:pt x="53" y="6"/>
                  </a:lnTo>
                  <a:lnTo>
                    <a:pt x="45" y="10"/>
                  </a:lnTo>
                  <a:lnTo>
                    <a:pt x="37" y="15"/>
                  </a:lnTo>
                  <a:lnTo>
                    <a:pt x="30" y="20"/>
                  </a:lnTo>
                  <a:lnTo>
                    <a:pt x="25" y="26"/>
                  </a:lnTo>
                  <a:lnTo>
                    <a:pt x="19" y="32"/>
                  </a:lnTo>
                  <a:lnTo>
                    <a:pt x="15" y="38"/>
                  </a:lnTo>
                  <a:lnTo>
                    <a:pt x="10" y="45"/>
                  </a:lnTo>
                  <a:lnTo>
                    <a:pt x="6" y="52"/>
                  </a:lnTo>
                  <a:lnTo>
                    <a:pt x="2" y="69"/>
                  </a:lnTo>
                  <a:lnTo>
                    <a:pt x="0" y="86"/>
                  </a:lnTo>
                  <a:lnTo>
                    <a:pt x="0" y="292"/>
                  </a:lnTo>
                  <a:lnTo>
                    <a:pt x="0" y="292"/>
                  </a:lnTo>
                  <a:lnTo>
                    <a:pt x="0" y="298"/>
                  </a:lnTo>
                  <a:lnTo>
                    <a:pt x="3" y="305"/>
                  </a:lnTo>
                  <a:lnTo>
                    <a:pt x="6" y="311"/>
                  </a:lnTo>
                  <a:lnTo>
                    <a:pt x="10" y="314"/>
                  </a:lnTo>
                  <a:lnTo>
                    <a:pt x="15" y="318"/>
                  </a:lnTo>
                  <a:lnTo>
                    <a:pt x="20" y="320"/>
                  </a:lnTo>
                  <a:lnTo>
                    <a:pt x="26" y="321"/>
                  </a:lnTo>
                  <a:lnTo>
                    <a:pt x="32" y="321"/>
                  </a:lnTo>
                  <a:lnTo>
                    <a:pt x="37" y="321"/>
                  </a:lnTo>
                  <a:lnTo>
                    <a:pt x="43" y="320"/>
                  </a:lnTo>
                  <a:lnTo>
                    <a:pt x="47" y="318"/>
                  </a:lnTo>
                  <a:lnTo>
                    <a:pt x="53" y="314"/>
                  </a:lnTo>
                  <a:lnTo>
                    <a:pt x="56" y="311"/>
                  </a:lnTo>
                  <a:lnTo>
                    <a:pt x="60" y="305"/>
                  </a:lnTo>
                  <a:lnTo>
                    <a:pt x="62" y="298"/>
                  </a:lnTo>
                  <a:lnTo>
                    <a:pt x="62" y="292"/>
                  </a:lnTo>
                  <a:lnTo>
                    <a:pt x="62" y="92"/>
                  </a:lnTo>
                  <a:lnTo>
                    <a:pt x="82" y="92"/>
                  </a:lnTo>
                  <a:lnTo>
                    <a:pt x="82" y="634"/>
                  </a:lnTo>
                  <a:lnTo>
                    <a:pt x="82" y="634"/>
                  </a:lnTo>
                  <a:lnTo>
                    <a:pt x="82" y="634"/>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38"/>
            <p:cNvSpPr>
              <a:spLocks/>
            </p:cNvSpPr>
            <p:nvPr/>
          </p:nvSpPr>
          <p:spPr bwMode="auto">
            <a:xfrm>
              <a:off x="3997" y="2111"/>
              <a:ext cx="78" cy="134"/>
            </a:xfrm>
            <a:custGeom>
              <a:avLst/>
              <a:gdLst>
                <a:gd name="T0" fmla="*/ 78 w 157"/>
                <a:gd name="T1" fmla="*/ 0 h 134"/>
                <a:gd name="T2" fmla="*/ 78 w 157"/>
                <a:gd name="T3" fmla="*/ 0 h 134"/>
                <a:gd name="T4" fmla="*/ 94 w 157"/>
                <a:gd name="T5" fmla="*/ 2 h 134"/>
                <a:gd name="T6" fmla="*/ 108 w 157"/>
                <a:gd name="T7" fmla="*/ 5 h 134"/>
                <a:gd name="T8" fmla="*/ 122 w 157"/>
                <a:gd name="T9" fmla="*/ 11 h 134"/>
                <a:gd name="T10" fmla="*/ 134 w 157"/>
                <a:gd name="T11" fmla="*/ 20 h 134"/>
                <a:gd name="T12" fmla="*/ 144 w 157"/>
                <a:gd name="T13" fmla="*/ 30 h 134"/>
                <a:gd name="T14" fmla="*/ 151 w 157"/>
                <a:gd name="T15" fmla="*/ 42 h 134"/>
                <a:gd name="T16" fmla="*/ 155 w 157"/>
                <a:gd name="T17" fmla="*/ 54 h 134"/>
                <a:gd name="T18" fmla="*/ 157 w 157"/>
                <a:gd name="T19" fmla="*/ 67 h 134"/>
                <a:gd name="T20" fmla="*/ 157 w 157"/>
                <a:gd name="T21" fmla="*/ 67 h 134"/>
                <a:gd name="T22" fmla="*/ 155 w 157"/>
                <a:gd name="T23" fmla="*/ 80 h 134"/>
                <a:gd name="T24" fmla="*/ 151 w 157"/>
                <a:gd name="T25" fmla="*/ 94 h 134"/>
                <a:gd name="T26" fmla="*/ 144 w 157"/>
                <a:gd name="T27" fmla="*/ 105 h 134"/>
                <a:gd name="T28" fmla="*/ 134 w 157"/>
                <a:gd name="T29" fmla="*/ 114 h 134"/>
                <a:gd name="T30" fmla="*/ 122 w 157"/>
                <a:gd name="T31" fmla="*/ 123 h 134"/>
                <a:gd name="T32" fmla="*/ 108 w 157"/>
                <a:gd name="T33" fmla="*/ 129 h 134"/>
                <a:gd name="T34" fmla="*/ 94 w 157"/>
                <a:gd name="T35" fmla="*/ 133 h 134"/>
                <a:gd name="T36" fmla="*/ 78 w 157"/>
                <a:gd name="T37" fmla="*/ 134 h 134"/>
                <a:gd name="T38" fmla="*/ 78 w 157"/>
                <a:gd name="T39" fmla="*/ 134 h 134"/>
                <a:gd name="T40" fmla="*/ 63 w 157"/>
                <a:gd name="T41" fmla="*/ 133 h 134"/>
                <a:gd name="T42" fmla="*/ 48 w 157"/>
                <a:gd name="T43" fmla="*/ 129 h 134"/>
                <a:gd name="T44" fmla="*/ 34 w 157"/>
                <a:gd name="T45" fmla="*/ 123 h 134"/>
                <a:gd name="T46" fmla="*/ 23 w 157"/>
                <a:gd name="T47" fmla="*/ 114 h 134"/>
                <a:gd name="T48" fmla="*/ 13 w 157"/>
                <a:gd name="T49" fmla="*/ 105 h 134"/>
                <a:gd name="T50" fmla="*/ 6 w 157"/>
                <a:gd name="T51" fmla="*/ 94 h 134"/>
                <a:gd name="T52" fmla="*/ 1 w 157"/>
                <a:gd name="T53" fmla="*/ 80 h 134"/>
                <a:gd name="T54" fmla="*/ 0 w 157"/>
                <a:gd name="T55" fmla="*/ 67 h 134"/>
                <a:gd name="T56" fmla="*/ 0 w 157"/>
                <a:gd name="T57" fmla="*/ 67 h 134"/>
                <a:gd name="T58" fmla="*/ 1 w 157"/>
                <a:gd name="T59" fmla="*/ 54 h 134"/>
                <a:gd name="T60" fmla="*/ 6 w 157"/>
                <a:gd name="T61" fmla="*/ 42 h 134"/>
                <a:gd name="T62" fmla="*/ 13 w 157"/>
                <a:gd name="T63" fmla="*/ 30 h 134"/>
                <a:gd name="T64" fmla="*/ 23 w 157"/>
                <a:gd name="T65" fmla="*/ 20 h 134"/>
                <a:gd name="T66" fmla="*/ 34 w 157"/>
                <a:gd name="T67" fmla="*/ 11 h 134"/>
                <a:gd name="T68" fmla="*/ 48 w 157"/>
                <a:gd name="T69" fmla="*/ 5 h 134"/>
                <a:gd name="T70" fmla="*/ 63 w 157"/>
                <a:gd name="T71" fmla="*/ 2 h 134"/>
                <a:gd name="T72" fmla="*/ 78 w 157"/>
                <a:gd name="T73" fmla="*/ 0 h 134"/>
                <a:gd name="T74" fmla="*/ 78 w 157"/>
                <a:gd name="T75" fmla="*/ 0 h 134"/>
                <a:gd name="T76" fmla="*/ 78 w 157"/>
                <a:gd name="T77" fmla="*/ 0 h 134"/>
                <a:gd name="T78" fmla="*/ 78 w 157"/>
                <a:gd name="T7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34">
                  <a:moveTo>
                    <a:pt x="78" y="0"/>
                  </a:moveTo>
                  <a:lnTo>
                    <a:pt x="78" y="0"/>
                  </a:lnTo>
                  <a:lnTo>
                    <a:pt x="94" y="2"/>
                  </a:lnTo>
                  <a:lnTo>
                    <a:pt x="108" y="5"/>
                  </a:lnTo>
                  <a:lnTo>
                    <a:pt x="122" y="11"/>
                  </a:lnTo>
                  <a:lnTo>
                    <a:pt x="134" y="20"/>
                  </a:lnTo>
                  <a:lnTo>
                    <a:pt x="144" y="30"/>
                  </a:lnTo>
                  <a:lnTo>
                    <a:pt x="151" y="42"/>
                  </a:lnTo>
                  <a:lnTo>
                    <a:pt x="155" y="54"/>
                  </a:lnTo>
                  <a:lnTo>
                    <a:pt x="157" y="67"/>
                  </a:lnTo>
                  <a:lnTo>
                    <a:pt x="157" y="67"/>
                  </a:lnTo>
                  <a:lnTo>
                    <a:pt x="155" y="80"/>
                  </a:lnTo>
                  <a:lnTo>
                    <a:pt x="151" y="94"/>
                  </a:lnTo>
                  <a:lnTo>
                    <a:pt x="144" y="105"/>
                  </a:lnTo>
                  <a:lnTo>
                    <a:pt x="134" y="114"/>
                  </a:lnTo>
                  <a:lnTo>
                    <a:pt x="122" y="123"/>
                  </a:lnTo>
                  <a:lnTo>
                    <a:pt x="108" y="129"/>
                  </a:lnTo>
                  <a:lnTo>
                    <a:pt x="94" y="133"/>
                  </a:lnTo>
                  <a:lnTo>
                    <a:pt x="78" y="134"/>
                  </a:lnTo>
                  <a:lnTo>
                    <a:pt x="78" y="134"/>
                  </a:lnTo>
                  <a:lnTo>
                    <a:pt x="63" y="133"/>
                  </a:lnTo>
                  <a:lnTo>
                    <a:pt x="48" y="129"/>
                  </a:lnTo>
                  <a:lnTo>
                    <a:pt x="34" y="123"/>
                  </a:lnTo>
                  <a:lnTo>
                    <a:pt x="23" y="114"/>
                  </a:lnTo>
                  <a:lnTo>
                    <a:pt x="13" y="105"/>
                  </a:lnTo>
                  <a:lnTo>
                    <a:pt x="6" y="94"/>
                  </a:lnTo>
                  <a:lnTo>
                    <a:pt x="1" y="80"/>
                  </a:lnTo>
                  <a:lnTo>
                    <a:pt x="0" y="67"/>
                  </a:lnTo>
                  <a:lnTo>
                    <a:pt x="0" y="67"/>
                  </a:lnTo>
                  <a:lnTo>
                    <a:pt x="1" y="54"/>
                  </a:lnTo>
                  <a:lnTo>
                    <a:pt x="6" y="42"/>
                  </a:lnTo>
                  <a:lnTo>
                    <a:pt x="13" y="30"/>
                  </a:lnTo>
                  <a:lnTo>
                    <a:pt x="23" y="20"/>
                  </a:lnTo>
                  <a:lnTo>
                    <a:pt x="34" y="11"/>
                  </a:lnTo>
                  <a:lnTo>
                    <a:pt x="48" y="5"/>
                  </a:lnTo>
                  <a:lnTo>
                    <a:pt x="63" y="2"/>
                  </a:lnTo>
                  <a:lnTo>
                    <a:pt x="78" y="0"/>
                  </a:lnTo>
                  <a:lnTo>
                    <a:pt x="78" y="0"/>
                  </a:lnTo>
                  <a:lnTo>
                    <a:pt x="78" y="0"/>
                  </a:lnTo>
                  <a:lnTo>
                    <a:pt x="78" y="0"/>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39"/>
            <p:cNvSpPr>
              <a:spLocks/>
            </p:cNvSpPr>
            <p:nvPr/>
          </p:nvSpPr>
          <p:spPr bwMode="auto">
            <a:xfrm>
              <a:off x="3949" y="2259"/>
              <a:ext cx="179" cy="672"/>
            </a:xfrm>
            <a:custGeom>
              <a:avLst/>
              <a:gdLst>
                <a:gd name="T0" fmla="*/ 82 w 358"/>
                <a:gd name="T1" fmla="*/ 634 h 672"/>
                <a:gd name="T2" fmla="*/ 85 w 358"/>
                <a:gd name="T3" fmla="*/ 649 h 672"/>
                <a:gd name="T4" fmla="*/ 94 w 358"/>
                <a:gd name="T5" fmla="*/ 661 h 672"/>
                <a:gd name="T6" fmla="*/ 109 w 358"/>
                <a:gd name="T7" fmla="*/ 669 h 672"/>
                <a:gd name="T8" fmla="*/ 126 w 358"/>
                <a:gd name="T9" fmla="*/ 672 h 672"/>
                <a:gd name="T10" fmla="*/ 134 w 358"/>
                <a:gd name="T11" fmla="*/ 671 h 672"/>
                <a:gd name="T12" fmla="*/ 150 w 358"/>
                <a:gd name="T13" fmla="*/ 666 h 672"/>
                <a:gd name="T14" fmla="*/ 161 w 358"/>
                <a:gd name="T15" fmla="*/ 655 h 672"/>
                <a:gd name="T16" fmla="*/ 169 w 358"/>
                <a:gd name="T17" fmla="*/ 641 h 672"/>
                <a:gd name="T18" fmla="*/ 170 w 358"/>
                <a:gd name="T19" fmla="*/ 320 h 672"/>
                <a:gd name="T20" fmla="*/ 189 w 358"/>
                <a:gd name="T21" fmla="*/ 634 h 672"/>
                <a:gd name="T22" fmla="*/ 190 w 358"/>
                <a:gd name="T23" fmla="*/ 641 h 672"/>
                <a:gd name="T24" fmla="*/ 197 w 358"/>
                <a:gd name="T25" fmla="*/ 655 h 672"/>
                <a:gd name="T26" fmla="*/ 208 w 358"/>
                <a:gd name="T27" fmla="*/ 666 h 672"/>
                <a:gd name="T28" fmla="*/ 224 w 358"/>
                <a:gd name="T29" fmla="*/ 671 h 672"/>
                <a:gd name="T30" fmla="*/ 233 w 358"/>
                <a:gd name="T31" fmla="*/ 672 h 672"/>
                <a:gd name="T32" fmla="*/ 250 w 358"/>
                <a:gd name="T33" fmla="*/ 669 h 672"/>
                <a:gd name="T34" fmla="*/ 264 w 358"/>
                <a:gd name="T35" fmla="*/ 661 h 672"/>
                <a:gd name="T36" fmla="*/ 274 w 358"/>
                <a:gd name="T37" fmla="*/ 649 h 672"/>
                <a:gd name="T38" fmla="*/ 277 w 358"/>
                <a:gd name="T39" fmla="*/ 634 h 672"/>
                <a:gd name="T40" fmla="*/ 297 w 358"/>
                <a:gd name="T41" fmla="*/ 92 h 672"/>
                <a:gd name="T42" fmla="*/ 297 w 358"/>
                <a:gd name="T43" fmla="*/ 292 h 672"/>
                <a:gd name="T44" fmla="*/ 300 w 358"/>
                <a:gd name="T45" fmla="*/ 306 h 672"/>
                <a:gd name="T46" fmla="*/ 307 w 358"/>
                <a:gd name="T47" fmla="*/ 314 h 672"/>
                <a:gd name="T48" fmla="*/ 317 w 358"/>
                <a:gd name="T49" fmla="*/ 320 h 672"/>
                <a:gd name="T50" fmla="*/ 327 w 358"/>
                <a:gd name="T51" fmla="*/ 323 h 672"/>
                <a:gd name="T52" fmla="*/ 338 w 358"/>
                <a:gd name="T53" fmla="*/ 320 h 672"/>
                <a:gd name="T54" fmla="*/ 348 w 358"/>
                <a:gd name="T55" fmla="*/ 314 h 672"/>
                <a:gd name="T56" fmla="*/ 355 w 358"/>
                <a:gd name="T57" fmla="*/ 306 h 672"/>
                <a:gd name="T58" fmla="*/ 358 w 358"/>
                <a:gd name="T59" fmla="*/ 292 h 672"/>
                <a:gd name="T60" fmla="*/ 358 w 358"/>
                <a:gd name="T61" fmla="*/ 88 h 672"/>
                <a:gd name="T62" fmla="*/ 352 w 358"/>
                <a:gd name="T63" fmla="*/ 56 h 672"/>
                <a:gd name="T64" fmla="*/ 341 w 358"/>
                <a:gd name="T65" fmla="*/ 34 h 672"/>
                <a:gd name="T66" fmla="*/ 330 w 358"/>
                <a:gd name="T67" fmla="*/ 21 h 672"/>
                <a:gd name="T68" fmla="*/ 315 w 358"/>
                <a:gd name="T69" fmla="*/ 11 h 672"/>
                <a:gd name="T70" fmla="*/ 298 w 358"/>
                <a:gd name="T71" fmla="*/ 4 h 672"/>
                <a:gd name="T72" fmla="*/ 277 w 358"/>
                <a:gd name="T73" fmla="*/ 0 h 672"/>
                <a:gd name="T74" fmla="*/ 90 w 358"/>
                <a:gd name="T75" fmla="*/ 0 h 672"/>
                <a:gd name="T76" fmla="*/ 80 w 358"/>
                <a:gd name="T77" fmla="*/ 0 h 672"/>
                <a:gd name="T78" fmla="*/ 62 w 358"/>
                <a:gd name="T79" fmla="*/ 4 h 672"/>
                <a:gd name="T80" fmla="*/ 45 w 358"/>
                <a:gd name="T81" fmla="*/ 10 h 672"/>
                <a:gd name="T82" fmla="*/ 30 w 358"/>
                <a:gd name="T83" fmla="*/ 20 h 672"/>
                <a:gd name="T84" fmla="*/ 19 w 358"/>
                <a:gd name="T85" fmla="*/ 32 h 672"/>
                <a:gd name="T86" fmla="*/ 9 w 358"/>
                <a:gd name="T87" fmla="*/ 45 h 672"/>
                <a:gd name="T88" fmla="*/ 2 w 358"/>
                <a:gd name="T89" fmla="*/ 69 h 672"/>
                <a:gd name="T90" fmla="*/ 0 w 358"/>
                <a:gd name="T91" fmla="*/ 292 h 672"/>
                <a:gd name="T92" fmla="*/ 0 w 358"/>
                <a:gd name="T93" fmla="*/ 298 h 672"/>
                <a:gd name="T94" fmla="*/ 6 w 358"/>
                <a:gd name="T95" fmla="*/ 311 h 672"/>
                <a:gd name="T96" fmla="*/ 15 w 358"/>
                <a:gd name="T97" fmla="*/ 318 h 672"/>
                <a:gd name="T98" fmla="*/ 25 w 358"/>
                <a:gd name="T99" fmla="*/ 321 h 672"/>
                <a:gd name="T100" fmla="*/ 36 w 358"/>
                <a:gd name="T101" fmla="*/ 321 h 672"/>
                <a:gd name="T102" fmla="*/ 47 w 358"/>
                <a:gd name="T103" fmla="*/ 318 h 672"/>
                <a:gd name="T104" fmla="*/ 56 w 358"/>
                <a:gd name="T105" fmla="*/ 311 h 672"/>
                <a:gd name="T106" fmla="*/ 62 w 358"/>
                <a:gd name="T107" fmla="*/ 298 h 672"/>
                <a:gd name="T108" fmla="*/ 62 w 358"/>
                <a:gd name="T109" fmla="*/ 92 h 672"/>
                <a:gd name="T110" fmla="*/ 82 w 358"/>
                <a:gd name="T111" fmla="*/ 634 h 672"/>
                <a:gd name="T112" fmla="*/ 82 w 358"/>
                <a:gd name="T113" fmla="*/ 63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72">
                  <a:moveTo>
                    <a:pt x="82" y="634"/>
                  </a:moveTo>
                  <a:lnTo>
                    <a:pt x="82" y="634"/>
                  </a:lnTo>
                  <a:lnTo>
                    <a:pt x="82" y="641"/>
                  </a:lnTo>
                  <a:lnTo>
                    <a:pt x="85" y="649"/>
                  </a:lnTo>
                  <a:lnTo>
                    <a:pt x="89" y="655"/>
                  </a:lnTo>
                  <a:lnTo>
                    <a:pt x="94" y="661"/>
                  </a:lnTo>
                  <a:lnTo>
                    <a:pt x="100" y="666"/>
                  </a:lnTo>
                  <a:lnTo>
                    <a:pt x="109" y="669"/>
                  </a:lnTo>
                  <a:lnTo>
                    <a:pt x="116" y="671"/>
                  </a:lnTo>
                  <a:lnTo>
                    <a:pt x="126" y="672"/>
                  </a:lnTo>
                  <a:lnTo>
                    <a:pt x="126" y="672"/>
                  </a:lnTo>
                  <a:lnTo>
                    <a:pt x="134" y="671"/>
                  </a:lnTo>
                  <a:lnTo>
                    <a:pt x="143" y="669"/>
                  </a:lnTo>
                  <a:lnTo>
                    <a:pt x="150" y="666"/>
                  </a:lnTo>
                  <a:lnTo>
                    <a:pt x="157" y="661"/>
                  </a:lnTo>
                  <a:lnTo>
                    <a:pt x="161" y="655"/>
                  </a:lnTo>
                  <a:lnTo>
                    <a:pt x="166" y="649"/>
                  </a:lnTo>
                  <a:lnTo>
                    <a:pt x="169" y="641"/>
                  </a:lnTo>
                  <a:lnTo>
                    <a:pt x="170" y="634"/>
                  </a:lnTo>
                  <a:lnTo>
                    <a:pt x="170" y="320"/>
                  </a:lnTo>
                  <a:lnTo>
                    <a:pt x="189" y="320"/>
                  </a:lnTo>
                  <a:lnTo>
                    <a:pt x="189" y="634"/>
                  </a:lnTo>
                  <a:lnTo>
                    <a:pt x="189" y="634"/>
                  </a:lnTo>
                  <a:lnTo>
                    <a:pt x="190" y="641"/>
                  </a:lnTo>
                  <a:lnTo>
                    <a:pt x="193" y="649"/>
                  </a:lnTo>
                  <a:lnTo>
                    <a:pt x="197" y="655"/>
                  </a:lnTo>
                  <a:lnTo>
                    <a:pt x="201" y="661"/>
                  </a:lnTo>
                  <a:lnTo>
                    <a:pt x="208" y="666"/>
                  </a:lnTo>
                  <a:lnTo>
                    <a:pt x="216" y="669"/>
                  </a:lnTo>
                  <a:lnTo>
                    <a:pt x="224" y="671"/>
                  </a:lnTo>
                  <a:lnTo>
                    <a:pt x="233" y="672"/>
                  </a:lnTo>
                  <a:lnTo>
                    <a:pt x="233" y="672"/>
                  </a:lnTo>
                  <a:lnTo>
                    <a:pt x="243" y="671"/>
                  </a:lnTo>
                  <a:lnTo>
                    <a:pt x="250" y="669"/>
                  </a:lnTo>
                  <a:lnTo>
                    <a:pt x="258" y="666"/>
                  </a:lnTo>
                  <a:lnTo>
                    <a:pt x="264" y="661"/>
                  </a:lnTo>
                  <a:lnTo>
                    <a:pt x="270" y="655"/>
                  </a:lnTo>
                  <a:lnTo>
                    <a:pt x="274" y="649"/>
                  </a:lnTo>
                  <a:lnTo>
                    <a:pt x="277" y="641"/>
                  </a:lnTo>
                  <a:lnTo>
                    <a:pt x="277" y="634"/>
                  </a:lnTo>
                  <a:lnTo>
                    <a:pt x="277" y="92"/>
                  </a:lnTo>
                  <a:lnTo>
                    <a:pt x="297" y="92"/>
                  </a:lnTo>
                  <a:lnTo>
                    <a:pt x="297" y="292"/>
                  </a:lnTo>
                  <a:lnTo>
                    <a:pt x="297" y="292"/>
                  </a:lnTo>
                  <a:lnTo>
                    <a:pt x="297" y="298"/>
                  </a:lnTo>
                  <a:lnTo>
                    <a:pt x="300" y="306"/>
                  </a:lnTo>
                  <a:lnTo>
                    <a:pt x="303" y="311"/>
                  </a:lnTo>
                  <a:lnTo>
                    <a:pt x="307" y="314"/>
                  </a:lnTo>
                  <a:lnTo>
                    <a:pt x="311" y="318"/>
                  </a:lnTo>
                  <a:lnTo>
                    <a:pt x="317" y="320"/>
                  </a:lnTo>
                  <a:lnTo>
                    <a:pt x="321" y="321"/>
                  </a:lnTo>
                  <a:lnTo>
                    <a:pt x="327" y="323"/>
                  </a:lnTo>
                  <a:lnTo>
                    <a:pt x="334" y="321"/>
                  </a:lnTo>
                  <a:lnTo>
                    <a:pt x="338" y="320"/>
                  </a:lnTo>
                  <a:lnTo>
                    <a:pt x="344" y="318"/>
                  </a:lnTo>
                  <a:lnTo>
                    <a:pt x="348" y="314"/>
                  </a:lnTo>
                  <a:lnTo>
                    <a:pt x="352" y="311"/>
                  </a:lnTo>
                  <a:lnTo>
                    <a:pt x="355" y="306"/>
                  </a:lnTo>
                  <a:lnTo>
                    <a:pt x="358" y="298"/>
                  </a:lnTo>
                  <a:lnTo>
                    <a:pt x="358" y="292"/>
                  </a:lnTo>
                  <a:lnTo>
                    <a:pt x="358" y="88"/>
                  </a:lnTo>
                  <a:lnTo>
                    <a:pt x="358" y="88"/>
                  </a:lnTo>
                  <a:lnTo>
                    <a:pt x="357" y="72"/>
                  </a:lnTo>
                  <a:lnTo>
                    <a:pt x="352" y="56"/>
                  </a:lnTo>
                  <a:lnTo>
                    <a:pt x="345" y="40"/>
                  </a:lnTo>
                  <a:lnTo>
                    <a:pt x="341" y="34"/>
                  </a:lnTo>
                  <a:lnTo>
                    <a:pt x="335" y="27"/>
                  </a:lnTo>
                  <a:lnTo>
                    <a:pt x="330" y="21"/>
                  </a:lnTo>
                  <a:lnTo>
                    <a:pt x="322" y="16"/>
                  </a:lnTo>
                  <a:lnTo>
                    <a:pt x="315" y="11"/>
                  </a:lnTo>
                  <a:lnTo>
                    <a:pt x="307" y="8"/>
                  </a:lnTo>
                  <a:lnTo>
                    <a:pt x="298" y="4"/>
                  </a:lnTo>
                  <a:lnTo>
                    <a:pt x="288" y="2"/>
                  </a:lnTo>
                  <a:lnTo>
                    <a:pt x="277" y="0"/>
                  </a:lnTo>
                  <a:lnTo>
                    <a:pt x="267" y="0"/>
                  </a:lnTo>
                  <a:lnTo>
                    <a:pt x="90" y="0"/>
                  </a:lnTo>
                  <a:lnTo>
                    <a:pt x="90" y="0"/>
                  </a:lnTo>
                  <a:lnTo>
                    <a:pt x="80" y="0"/>
                  </a:lnTo>
                  <a:lnTo>
                    <a:pt x="70" y="2"/>
                  </a:lnTo>
                  <a:lnTo>
                    <a:pt x="62" y="4"/>
                  </a:lnTo>
                  <a:lnTo>
                    <a:pt x="53" y="6"/>
                  </a:lnTo>
                  <a:lnTo>
                    <a:pt x="45" y="10"/>
                  </a:lnTo>
                  <a:lnTo>
                    <a:pt x="38" y="15"/>
                  </a:lnTo>
                  <a:lnTo>
                    <a:pt x="30" y="20"/>
                  </a:lnTo>
                  <a:lnTo>
                    <a:pt x="25" y="26"/>
                  </a:lnTo>
                  <a:lnTo>
                    <a:pt x="19" y="32"/>
                  </a:lnTo>
                  <a:lnTo>
                    <a:pt x="13" y="38"/>
                  </a:lnTo>
                  <a:lnTo>
                    <a:pt x="9" y="45"/>
                  </a:lnTo>
                  <a:lnTo>
                    <a:pt x="6" y="52"/>
                  </a:lnTo>
                  <a:lnTo>
                    <a:pt x="2" y="69"/>
                  </a:lnTo>
                  <a:lnTo>
                    <a:pt x="0" y="86"/>
                  </a:lnTo>
                  <a:lnTo>
                    <a:pt x="0" y="292"/>
                  </a:lnTo>
                  <a:lnTo>
                    <a:pt x="0" y="292"/>
                  </a:lnTo>
                  <a:lnTo>
                    <a:pt x="0" y="298"/>
                  </a:lnTo>
                  <a:lnTo>
                    <a:pt x="2" y="305"/>
                  </a:lnTo>
                  <a:lnTo>
                    <a:pt x="6" y="311"/>
                  </a:lnTo>
                  <a:lnTo>
                    <a:pt x="9" y="314"/>
                  </a:lnTo>
                  <a:lnTo>
                    <a:pt x="15" y="318"/>
                  </a:lnTo>
                  <a:lnTo>
                    <a:pt x="19" y="320"/>
                  </a:lnTo>
                  <a:lnTo>
                    <a:pt x="25" y="321"/>
                  </a:lnTo>
                  <a:lnTo>
                    <a:pt x="30" y="321"/>
                  </a:lnTo>
                  <a:lnTo>
                    <a:pt x="36" y="321"/>
                  </a:lnTo>
                  <a:lnTo>
                    <a:pt x="42" y="320"/>
                  </a:lnTo>
                  <a:lnTo>
                    <a:pt x="47" y="318"/>
                  </a:lnTo>
                  <a:lnTo>
                    <a:pt x="52" y="314"/>
                  </a:lnTo>
                  <a:lnTo>
                    <a:pt x="56" y="311"/>
                  </a:lnTo>
                  <a:lnTo>
                    <a:pt x="59" y="305"/>
                  </a:lnTo>
                  <a:lnTo>
                    <a:pt x="62" y="298"/>
                  </a:lnTo>
                  <a:lnTo>
                    <a:pt x="62" y="292"/>
                  </a:lnTo>
                  <a:lnTo>
                    <a:pt x="62" y="92"/>
                  </a:lnTo>
                  <a:lnTo>
                    <a:pt x="82" y="92"/>
                  </a:lnTo>
                  <a:lnTo>
                    <a:pt x="82" y="634"/>
                  </a:lnTo>
                  <a:lnTo>
                    <a:pt x="82" y="634"/>
                  </a:lnTo>
                  <a:lnTo>
                    <a:pt x="82" y="634"/>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40"/>
            <p:cNvSpPr>
              <a:spLocks/>
            </p:cNvSpPr>
            <p:nvPr/>
          </p:nvSpPr>
          <p:spPr bwMode="auto">
            <a:xfrm>
              <a:off x="4241" y="2111"/>
              <a:ext cx="79" cy="134"/>
            </a:xfrm>
            <a:custGeom>
              <a:avLst/>
              <a:gdLst>
                <a:gd name="T0" fmla="*/ 79 w 158"/>
                <a:gd name="T1" fmla="*/ 0 h 134"/>
                <a:gd name="T2" fmla="*/ 79 w 158"/>
                <a:gd name="T3" fmla="*/ 0 h 134"/>
                <a:gd name="T4" fmla="*/ 95 w 158"/>
                <a:gd name="T5" fmla="*/ 2 h 134"/>
                <a:gd name="T6" fmla="*/ 109 w 158"/>
                <a:gd name="T7" fmla="*/ 5 h 134"/>
                <a:gd name="T8" fmla="*/ 122 w 158"/>
                <a:gd name="T9" fmla="*/ 11 h 134"/>
                <a:gd name="T10" fmla="*/ 135 w 158"/>
                <a:gd name="T11" fmla="*/ 20 h 134"/>
                <a:gd name="T12" fmla="*/ 143 w 158"/>
                <a:gd name="T13" fmla="*/ 30 h 134"/>
                <a:gd name="T14" fmla="*/ 151 w 158"/>
                <a:gd name="T15" fmla="*/ 42 h 134"/>
                <a:gd name="T16" fmla="*/ 156 w 158"/>
                <a:gd name="T17" fmla="*/ 54 h 134"/>
                <a:gd name="T18" fmla="*/ 158 w 158"/>
                <a:gd name="T19" fmla="*/ 67 h 134"/>
                <a:gd name="T20" fmla="*/ 158 w 158"/>
                <a:gd name="T21" fmla="*/ 67 h 134"/>
                <a:gd name="T22" fmla="*/ 156 w 158"/>
                <a:gd name="T23" fmla="*/ 80 h 134"/>
                <a:gd name="T24" fmla="*/ 151 w 158"/>
                <a:gd name="T25" fmla="*/ 94 h 134"/>
                <a:gd name="T26" fmla="*/ 143 w 158"/>
                <a:gd name="T27" fmla="*/ 105 h 134"/>
                <a:gd name="T28" fmla="*/ 135 w 158"/>
                <a:gd name="T29" fmla="*/ 114 h 134"/>
                <a:gd name="T30" fmla="*/ 122 w 158"/>
                <a:gd name="T31" fmla="*/ 123 h 134"/>
                <a:gd name="T32" fmla="*/ 109 w 158"/>
                <a:gd name="T33" fmla="*/ 129 h 134"/>
                <a:gd name="T34" fmla="*/ 95 w 158"/>
                <a:gd name="T35" fmla="*/ 133 h 134"/>
                <a:gd name="T36" fmla="*/ 79 w 158"/>
                <a:gd name="T37" fmla="*/ 134 h 134"/>
                <a:gd name="T38" fmla="*/ 79 w 158"/>
                <a:gd name="T39" fmla="*/ 134 h 134"/>
                <a:gd name="T40" fmla="*/ 62 w 158"/>
                <a:gd name="T41" fmla="*/ 133 h 134"/>
                <a:gd name="T42" fmla="*/ 48 w 158"/>
                <a:gd name="T43" fmla="*/ 129 h 134"/>
                <a:gd name="T44" fmla="*/ 35 w 158"/>
                <a:gd name="T45" fmla="*/ 123 h 134"/>
                <a:gd name="T46" fmla="*/ 24 w 158"/>
                <a:gd name="T47" fmla="*/ 114 h 134"/>
                <a:gd name="T48" fmla="*/ 14 w 158"/>
                <a:gd name="T49" fmla="*/ 105 h 134"/>
                <a:gd name="T50" fmla="*/ 7 w 158"/>
                <a:gd name="T51" fmla="*/ 94 h 134"/>
                <a:gd name="T52" fmla="*/ 2 w 158"/>
                <a:gd name="T53" fmla="*/ 80 h 134"/>
                <a:gd name="T54" fmla="*/ 0 w 158"/>
                <a:gd name="T55" fmla="*/ 67 h 134"/>
                <a:gd name="T56" fmla="*/ 0 w 158"/>
                <a:gd name="T57" fmla="*/ 67 h 134"/>
                <a:gd name="T58" fmla="*/ 2 w 158"/>
                <a:gd name="T59" fmla="*/ 54 h 134"/>
                <a:gd name="T60" fmla="*/ 7 w 158"/>
                <a:gd name="T61" fmla="*/ 42 h 134"/>
                <a:gd name="T62" fmla="*/ 14 w 158"/>
                <a:gd name="T63" fmla="*/ 30 h 134"/>
                <a:gd name="T64" fmla="*/ 24 w 158"/>
                <a:gd name="T65" fmla="*/ 20 h 134"/>
                <a:gd name="T66" fmla="*/ 35 w 158"/>
                <a:gd name="T67" fmla="*/ 11 h 134"/>
                <a:gd name="T68" fmla="*/ 48 w 158"/>
                <a:gd name="T69" fmla="*/ 5 h 134"/>
                <a:gd name="T70" fmla="*/ 62 w 158"/>
                <a:gd name="T71" fmla="*/ 2 h 134"/>
                <a:gd name="T72" fmla="*/ 79 w 158"/>
                <a:gd name="T73" fmla="*/ 0 h 134"/>
                <a:gd name="T74" fmla="*/ 79 w 158"/>
                <a:gd name="T75" fmla="*/ 0 h 134"/>
                <a:gd name="T76" fmla="*/ 79 w 158"/>
                <a:gd name="T77" fmla="*/ 0 h 134"/>
                <a:gd name="T78" fmla="*/ 79 w 158"/>
                <a:gd name="T7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9" y="0"/>
                  </a:moveTo>
                  <a:lnTo>
                    <a:pt x="79" y="0"/>
                  </a:lnTo>
                  <a:lnTo>
                    <a:pt x="95" y="2"/>
                  </a:lnTo>
                  <a:lnTo>
                    <a:pt x="109" y="5"/>
                  </a:lnTo>
                  <a:lnTo>
                    <a:pt x="122" y="11"/>
                  </a:lnTo>
                  <a:lnTo>
                    <a:pt x="135" y="20"/>
                  </a:lnTo>
                  <a:lnTo>
                    <a:pt x="143" y="30"/>
                  </a:lnTo>
                  <a:lnTo>
                    <a:pt x="151" y="42"/>
                  </a:lnTo>
                  <a:lnTo>
                    <a:pt x="156" y="54"/>
                  </a:lnTo>
                  <a:lnTo>
                    <a:pt x="158" y="67"/>
                  </a:lnTo>
                  <a:lnTo>
                    <a:pt x="158" y="67"/>
                  </a:lnTo>
                  <a:lnTo>
                    <a:pt x="156" y="80"/>
                  </a:lnTo>
                  <a:lnTo>
                    <a:pt x="151" y="94"/>
                  </a:lnTo>
                  <a:lnTo>
                    <a:pt x="143" y="105"/>
                  </a:lnTo>
                  <a:lnTo>
                    <a:pt x="135" y="114"/>
                  </a:lnTo>
                  <a:lnTo>
                    <a:pt x="122" y="123"/>
                  </a:lnTo>
                  <a:lnTo>
                    <a:pt x="109" y="129"/>
                  </a:lnTo>
                  <a:lnTo>
                    <a:pt x="95" y="133"/>
                  </a:lnTo>
                  <a:lnTo>
                    <a:pt x="79" y="134"/>
                  </a:lnTo>
                  <a:lnTo>
                    <a:pt x="79" y="134"/>
                  </a:lnTo>
                  <a:lnTo>
                    <a:pt x="62" y="133"/>
                  </a:lnTo>
                  <a:lnTo>
                    <a:pt x="48" y="129"/>
                  </a:lnTo>
                  <a:lnTo>
                    <a:pt x="35" y="123"/>
                  </a:lnTo>
                  <a:lnTo>
                    <a:pt x="24" y="114"/>
                  </a:lnTo>
                  <a:lnTo>
                    <a:pt x="14" y="105"/>
                  </a:lnTo>
                  <a:lnTo>
                    <a:pt x="7" y="94"/>
                  </a:lnTo>
                  <a:lnTo>
                    <a:pt x="2" y="80"/>
                  </a:lnTo>
                  <a:lnTo>
                    <a:pt x="0" y="67"/>
                  </a:lnTo>
                  <a:lnTo>
                    <a:pt x="0" y="67"/>
                  </a:lnTo>
                  <a:lnTo>
                    <a:pt x="2" y="54"/>
                  </a:lnTo>
                  <a:lnTo>
                    <a:pt x="7" y="42"/>
                  </a:lnTo>
                  <a:lnTo>
                    <a:pt x="14" y="30"/>
                  </a:lnTo>
                  <a:lnTo>
                    <a:pt x="24" y="20"/>
                  </a:lnTo>
                  <a:lnTo>
                    <a:pt x="35" y="11"/>
                  </a:lnTo>
                  <a:lnTo>
                    <a:pt x="48" y="5"/>
                  </a:lnTo>
                  <a:lnTo>
                    <a:pt x="62" y="2"/>
                  </a:lnTo>
                  <a:lnTo>
                    <a:pt x="79" y="0"/>
                  </a:lnTo>
                  <a:lnTo>
                    <a:pt x="79" y="0"/>
                  </a:lnTo>
                  <a:lnTo>
                    <a:pt x="79" y="0"/>
                  </a:lnTo>
                  <a:lnTo>
                    <a:pt x="79" y="0"/>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41"/>
            <p:cNvSpPr>
              <a:spLocks/>
            </p:cNvSpPr>
            <p:nvPr/>
          </p:nvSpPr>
          <p:spPr bwMode="auto">
            <a:xfrm>
              <a:off x="4194" y="2259"/>
              <a:ext cx="179" cy="672"/>
            </a:xfrm>
            <a:custGeom>
              <a:avLst/>
              <a:gdLst>
                <a:gd name="T0" fmla="*/ 81 w 359"/>
                <a:gd name="T1" fmla="*/ 634 h 672"/>
                <a:gd name="T2" fmla="*/ 86 w 359"/>
                <a:gd name="T3" fmla="*/ 649 h 672"/>
                <a:gd name="T4" fmla="*/ 94 w 359"/>
                <a:gd name="T5" fmla="*/ 661 h 672"/>
                <a:gd name="T6" fmla="*/ 108 w 359"/>
                <a:gd name="T7" fmla="*/ 669 h 672"/>
                <a:gd name="T8" fmla="*/ 126 w 359"/>
                <a:gd name="T9" fmla="*/ 672 h 672"/>
                <a:gd name="T10" fmla="*/ 134 w 359"/>
                <a:gd name="T11" fmla="*/ 671 h 672"/>
                <a:gd name="T12" fmla="*/ 151 w 359"/>
                <a:gd name="T13" fmla="*/ 666 h 672"/>
                <a:gd name="T14" fmla="*/ 163 w 359"/>
                <a:gd name="T15" fmla="*/ 655 h 672"/>
                <a:gd name="T16" fmla="*/ 170 w 359"/>
                <a:gd name="T17" fmla="*/ 641 h 672"/>
                <a:gd name="T18" fmla="*/ 170 w 359"/>
                <a:gd name="T19" fmla="*/ 320 h 672"/>
                <a:gd name="T20" fmla="*/ 190 w 359"/>
                <a:gd name="T21" fmla="*/ 634 h 672"/>
                <a:gd name="T22" fmla="*/ 191 w 359"/>
                <a:gd name="T23" fmla="*/ 641 h 672"/>
                <a:gd name="T24" fmla="*/ 197 w 359"/>
                <a:gd name="T25" fmla="*/ 655 h 672"/>
                <a:gd name="T26" fmla="*/ 210 w 359"/>
                <a:gd name="T27" fmla="*/ 666 h 672"/>
                <a:gd name="T28" fmla="*/ 225 w 359"/>
                <a:gd name="T29" fmla="*/ 671 h 672"/>
                <a:gd name="T30" fmla="*/ 234 w 359"/>
                <a:gd name="T31" fmla="*/ 672 h 672"/>
                <a:gd name="T32" fmla="*/ 251 w 359"/>
                <a:gd name="T33" fmla="*/ 669 h 672"/>
                <a:gd name="T34" fmla="*/ 265 w 359"/>
                <a:gd name="T35" fmla="*/ 661 h 672"/>
                <a:gd name="T36" fmla="*/ 274 w 359"/>
                <a:gd name="T37" fmla="*/ 649 h 672"/>
                <a:gd name="T38" fmla="*/ 278 w 359"/>
                <a:gd name="T39" fmla="*/ 634 h 672"/>
                <a:gd name="T40" fmla="*/ 296 w 359"/>
                <a:gd name="T41" fmla="*/ 92 h 672"/>
                <a:gd name="T42" fmla="*/ 296 w 359"/>
                <a:gd name="T43" fmla="*/ 292 h 672"/>
                <a:gd name="T44" fmla="*/ 299 w 359"/>
                <a:gd name="T45" fmla="*/ 306 h 672"/>
                <a:gd name="T46" fmla="*/ 306 w 359"/>
                <a:gd name="T47" fmla="*/ 314 h 672"/>
                <a:gd name="T48" fmla="*/ 316 w 359"/>
                <a:gd name="T49" fmla="*/ 320 h 672"/>
                <a:gd name="T50" fmla="*/ 328 w 359"/>
                <a:gd name="T51" fmla="*/ 323 h 672"/>
                <a:gd name="T52" fmla="*/ 339 w 359"/>
                <a:gd name="T53" fmla="*/ 320 h 672"/>
                <a:gd name="T54" fmla="*/ 349 w 359"/>
                <a:gd name="T55" fmla="*/ 314 h 672"/>
                <a:gd name="T56" fmla="*/ 356 w 359"/>
                <a:gd name="T57" fmla="*/ 306 h 672"/>
                <a:gd name="T58" fmla="*/ 359 w 359"/>
                <a:gd name="T59" fmla="*/ 292 h 672"/>
                <a:gd name="T60" fmla="*/ 359 w 359"/>
                <a:gd name="T61" fmla="*/ 88 h 672"/>
                <a:gd name="T62" fmla="*/ 353 w 359"/>
                <a:gd name="T63" fmla="*/ 56 h 672"/>
                <a:gd name="T64" fmla="*/ 341 w 359"/>
                <a:gd name="T65" fmla="*/ 34 h 672"/>
                <a:gd name="T66" fmla="*/ 329 w 359"/>
                <a:gd name="T67" fmla="*/ 21 h 672"/>
                <a:gd name="T68" fmla="*/ 315 w 359"/>
                <a:gd name="T69" fmla="*/ 11 h 672"/>
                <a:gd name="T70" fmla="*/ 298 w 359"/>
                <a:gd name="T71" fmla="*/ 4 h 672"/>
                <a:gd name="T72" fmla="*/ 278 w 359"/>
                <a:gd name="T73" fmla="*/ 0 h 672"/>
                <a:gd name="T74" fmla="*/ 91 w 359"/>
                <a:gd name="T75" fmla="*/ 0 h 672"/>
                <a:gd name="T76" fmla="*/ 80 w 359"/>
                <a:gd name="T77" fmla="*/ 0 h 672"/>
                <a:gd name="T78" fmla="*/ 61 w 359"/>
                <a:gd name="T79" fmla="*/ 4 h 672"/>
                <a:gd name="T80" fmla="*/ 46 w 359"/>
                <a:gd name="T81" fmla="*/ 10 h 672"/>
                <a:gd name="T82" fmla="*/ 31 w 359"/>
                <a:gd name="T83" fmla="*/ 20 h 672"/>
                <a:gd name="T84" fmla="*/ 19 w 359"/>
                <a:gd name="T85" fmla="*/ 32 h 672"/>
                <a:gd name="T86" fmla="*/ 10 w 359"/>
                <a:gd name="T87" fmla="*/ 45 h 672"/>
                <a:gd name="T88" fmla="*/ 2 w 359"/>
                <a:gd name="T89" fmla="*/ 69 h 672"/>
                <a:gd name="T90" fmla="*/ 0 w 359"/>
                <a:gd name="T91" fmla="*/ 292 h 672"/>
                <a:gd name="T92" fmla="*/ 2 w 359"/>
                <a:gd name="T93" fmla="*/ 298 h 672"/>
                <a:gd name="T94" fmla="*/ 6 w 359"/>
                <a:gd name="T95" fmla="*/ 311 h 672"/>
                <a:gd name="T96" fmla="*/ 14 w 359"/>
                <a:gd name="T97" fmla="*/ 318 h 672"/>
                <a:gd name="T98" fmla="*/ 26 w 359"/>
                <a:gd name="T99" fmla="*/ 321 h 672"/>
                <a:gd name="T100" fmla="*/ 37 w 359"/>
                <a:gd name="T101" fmla="*/ 321 h 672"/>
                <a:gd name="T102" fmla="*/ 47 w 359"/>
                <a:gd name="T103" fmla="*/ 318 h 672"/>
                <a:gd name="T104" fmla="*/ 57 w 359"/>
                <a:gd name="T105" fmla="*/ 311 h 672"/>
                <a:gd name="T106" fmla="*/ 61 w 359"/>
                <a:gd name="T107" fmla="*/ 298 h 672"/>
                <a:gd name="T108" fmla="*/ 63 w 359"/>
                <a:gd name="T109" fmla="*/ 92 h 672"/>
                <a:gd name="T110" fmla="*/ 81 w 359"/>
                <a:gd name="T111" fmla="*/ 634 h 672"/>
                <a:gd name="T112" fmla="*/ 81 w 359"/>
                <a:gd name="T113" fmla="*/ 63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 h="672">
                  <a:moveTo>
                    <a:pt x="81" y="634"/>
                  </a:moveTo>
                  <a:lnTo>
                    <a:pt x="81" y="634"/>
                  </a:lnTo>
                  <a:lnTo>
                    <a:pt x="83" y="641"/>
                  </a:lnTo>
                  <a:lnTo>
                    <a:pt x="86" y="649"/>
                  </a:lnTo>
                  <a:lnTo>
                    <a:pt x="90" y="655"/>
                  </a:lnTo>
                  <a:lnTo>
                    <a:pt x="94" y="661"/>
                  </a:lnTo>
                  <a:lnTo>
                    <a:pt x="101" y="666"/>
                  </a:lnTo>
                  <a:lnTo>
                    <a:pt x="108" y="669"/>
                  </a:lnTo>
                  <a:lnTo>
                    <a:pt x="117" y="671"/>
                  </a:lnTo>
                  <a:lnTo>
                    <a:pt x="126" y="672"/>
                  </a:lnTo>
                  <a:lnTo>
                    <a:pt x="126" y="672"/>
                  </a:lnTo>
                  <a:lnTo>
                    <a:pt x="134" y="671"/>
                  </a:lnTo>
                  <a:lnTo>
                    <a:pt x="143" y="669"/>
                  </a:lnTo>
                  <a:lnTo>
                    <a:pt x="151" y="666"/>
                  </a:lnTo>
                  <a:lnTo>
                    <a:pt x="157" y="661"/>
                  </a:lnTo>
                  <a:lnTo>
                    <a:pt x="163" y="655"/>
                  </a:lnTo>
                  <a:lnTo>
                    <a:pt x="167" y="649"/>
                  </a:lnTo>
                  <a:lnTo>
                    <a:pt x="170" y="641"/>
                  </a:lnTo>
                  <a:lnTo>
                    <a:pt x="170" y="634"/>
                  </a:lnTo>
                  <a:lnTo>
                    <a:pt x="170" y="320"/>
                  </a:lnTo>
                  <a:lnTo>
                    <a:pt x="190" y="320"/>
                  </a:lnTo>
                  <a:lnTo>
                    <a:pt x="190" y="634"/>
                  </a:lnTo>
                  <a:lnTo>
                    <a:pt x="190" y="634"/>
                  </a:lnTo>
                  <a:lnTo>
                    <a:pt x="191" y="641"/>
                  </a:lnTo>
                  <a:lnTo>
                    <a:pt x="192" y="649"/>
                  </a:lnTo>
                  <a:lnTo>
                    <a:pt x="197" y="655"/>
                  </a:lnTo>
                  <a:lnTo>
                    <a:pt x="202" y="661"/>
                  </a:lnTo>
                  <a:lnTo>
                    <a:pt x="210" y="666"/>
                  </a:lnTo>
                  <a:lnTo>
                    <a:pt x="217" y="669"/>
                  </a:lnTo>
                  <a:lnTo>
                    <a:pt x="225" y="671"/>
                  </a:lnTo>
                  <a:lnTo>
                    <a:pt x="234" y="672"/>
                  </a:lnTo>
                  <a:lnTo>
                    <a:pt x="234" y="672"/>
                  </a:lnTo>
                  <a:lnTo>
                    <a:pt x="242" y="671"/>
                  </a:lnTo>
                  <a:lnTo>
                    <a:pt x="251" y="669"/>
                  </a:lnTo>
                  <a:lnTo>
                    <a:pt x="258" y="666"/>
                  </a:lnTo>
                  <a:lnTo>
                    <a:pt x="265" y="661"/>
                  </a:lnTo>
                  <a:lnTo>
                    <a:pt x="269" y="655"/>
                  </a:lnTo>
                  <a:lnTo>
                    <a:pt x="274" y="649"/>
                  </a:lnTo>
                  <a:lnTo>
                    <a:pt x="277" y="641"/>
                  </a:lnTo>
                  <a:lnTo>
                    <a:pt x="278" y="634"/>
                  </a:lnTo>
                  <a:lnTo>
                    <a:pt x="278" y="92"/>
                  </a:lnTo>
                  <a:lnTo>
                    <a:pt x="296" y="92"/>
                  </a:lnTo>
                  <a:lnTo>
                    <a:pt x="296" y="292"/>
                  </a:lnTo>
                  <a:lnTo>
                    <a:pt x="296" y="292"/>
                  </a:lnTo>
                  <a:lnTo>
                    <a:pt x="298" y="298"/>
                  </a:lnTo>
                  <a:lnTo>
                    <a:pt x="299" y="306"/>
                  </a:lnTo>
                  <a:lnTo>
                    <a:pt x="302" y="311"/>
                  </a:lnTo>
                  <a:lnTo>
                    <a:pt x="306" y="314"/>
                  </a:lnTo>
                  <a:lnTo>
                    <a:pt x="311" y="318"/>
                  </a:lnTo>
                  <a:lnTo>
                    <a:pt x="316" y="320"/>
                  </a:lnTo>
                  <a:lnTo>
                    <a:pt x="322" y="321"/>
                  </a:lnTo>
                  <a:lnTo>
                    <a:pt x="328" y="323"/>
                  </a:lnTo>
                  <a:lnTo>
                    <a:pt x="334" y="321"/>
                  </a:lnTo>
                  <a:lnTo>
                    <a:pt x="339" y="320"/>
                  </a:lnTo>
                  <a:lnTo>
                    <a:pt x="345" y="318"/>
                  </a:lnTo>
                  <a:lnTo>
                    <a:pt x="349" y="314"/>
                  </a:lnTo>
                  <a:lnTo>
                    <a:pt x="353" y="311"/>
                  </a:lnTo>
                  <a:lnTo>
                    <a:pt x="356" y="306"/>
                  </a:lnTo>
                  <a:lnTo>
                    <a:pt x="358" y="298"/>
                  </a:lnTo>
                  <a:lnTo>
                    <a:pt x="359" y="292"/>
                  </a:lnTo>
                  <a:lnTo>
                    <a:pt x="359" y="88"/>
                  </a:lnTo>
                  <a:lnTo>
                    <a:pt x="359" y="88"/>
                  </a:lnTo>
                  <a:lnTo>
                    <a:pt x="358" y="72"/>
                  </a:lnTo>
                  <a:lnTo>
                    <a:pt x="353" y="56"/>
                  </a:lnTo>
                  <a:lnTo>
                    <a:pt x="346" y="40"/>
                  </a:lnTo>
                  <a:lnTo>
                    <a:pt x="341" y="34"/>
                  </a:lnTo>
                  <a:lnTo>
                    <a:pt x="335" y="27"/>
                  </a:lnTo>
                  <a:lnTo>
                    <a:pt x="329" y="21"/>
                  </a:lnTo>
                  <a:lnTo>
                    <a:pt x="322" y="16"/>
                  </a:lnTo>
                  <a:lnTo>
                    <a:pt x="315" y="11"/>
                  </a:lnTo>
                  <a:lnTo>
                    <a:pt x="306" y="8"/>
                  </a:lnTo>
                  <a:lnTo>
                    <a:pt x="298" y="4"/>
                  </a:lnTo>
                  <a:lnTo>
                    <a:pt x="288" y="2"/>
                  </a:lnTo>
                  <a:lnTo>
                    <a:pt x="278" y="0"/>
                  </a:lnTo>
                  <a:lnTo>
                    <a:pt x="267" y="0"/>
                  </a:lnTo>
                  <a:lnTo>
                    <a:pt x="91" y="0"/>
                  </a:lnTo>
                  <a:lnTo>
                    <a:pt x="91" y="0"/>
                  </a:lnTo>
                  <a:lnTo>
                    <a:pt x="80" y="0"/>
                  </a:lnTo>
                  <a:lnTo>
                    <a:pt x="71" y="2"/>
                  </a:lnTo>
                  <a:lnTo>
                    <a:pt x="61" y="4"/>
                  </a:lnTo>
                  <a:lnTo>
                    <a:pt x="53" y="6"/>
                  </a:lnTo>
                  <a:lnTo>
                    <a:pt x="46" y="10"/>
                  </a:lnTo>
                  <a:lnTo>
                    <a:pt x="37" y="15"/>
                  </a:lnTo>
                  <a:lnTo>
                    <a:pt x="31" y="20"/>
                  </a:lnTo>
                  <a:lnTo>
                    <a:pt x="24" y="26"/>
                  </a:lnTo>
                  <a:lnTo>
                    <a:pt x="19" y="32"/>
                  </a:lnTo>
                  <a:lnTo>
                    <a:pt x="14" y="38"/>
                  </a:lnTo>
                  <a:lnTo>
                    <a:pt x="10" y="45"/>
                  </a:lnTo>
                  <a:lnTo>
                    <a:pt x="7" y="52"/>
                  </a:lnTo>
                  <a:lnTo>
                    <a:pt x="2" y="69"/>
                  </a:lnTo>
                  <a:lnTo>
                    <a:pt x="0" y="86"/>
                  </a:lnTo>
                  <a:lnTo>
                    <a:pt x="0" y="292"/>
                  </a:lnTo>
                  <a:lnTo>
                    <a:pt x="0" y="292"/>
                  </a:lnTo>
                  <a:lnTo>
                    <a:pt x="2" y="298"/>
                  </a:lnTo>
                  <a:lnTo>
                    <a:pt x="3" y="305"/>
                  </a:lnTo>
                  <a:lnTo>
                    <a:pt x="6" y="311"/>
                  </a:lnTo>
                  <a:lnTo>
                    <a:pt x="10" y="314"/>
                  </a:lnTo>
                  <a:lnTo>
                    <a:pt x="14" y="318"/>
                  </a:lnTo>
                  <a:lnTo>
                    <a:pt x="20" y="320"/>
                  </a:lnTo>
                  <a:lnTo>
                    <a:pt x="26" y="321"/>
                  </a:lnTo>
                  <a:lnTo>
                    <a:pt x="31" y="321"/>
                  </a:lnTo>
                  <a:lnTo>
                    <a:pt x="37" y="321"/>
                  </a:lnTo>
                  <a:lnTo>
                    <a:pt x="43" y="320"/>
                  </a:lnTo>
                  <a:lnTo>
                    <a:pt x="47" y="318"/>
                  </a:lnTo>
                  <a:lnTo>
                    <a:pt x="53" y="314"/>
                  </a:lnTo>
                  <a:lnTo>
                    <a:pt x="57" y="311"/>
                  </a:lnTo>
                  <a:lnTo>
                    <a:pt x="60" y="305"/>
                  </a:lnTo>
                  <a:lnTo>
                    <a:pt x="61" y="298"/>
                  </a:lnTo>
                  <a:lnTo>
                    <a:pt x="63" y="292"/>
                  </a:lnTo>
                  <a:lnTo>
                    <a:pt x="63" y="92"/>
                  </a:lnTo>
                  <a:lnTo>
                    <a:pt x="81" y="92"/>
                  </a:lnTo>
                  <a:lnTo>
                    <a:pt x="81" y="634"/>
                  </a:lnTo>
                  <a:lnTo>
                    <a:pt x="81" y="634"/>
                  </a:lnTo>
                  <a:lnTo>
                    <a:pt x="81" y="634"/>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42"/>
            <p:cNvSpPr>
              <a:spLocks/>
            </p:cNvSpPr>
            <p:nvPr/>
          </p:nvSpPr>
          <p:spPr bwMode="auto">
            <a:xfrm>
              <a:off x="4486" y="2111"/>
              <a:ext cx="79" cy="134"/>
            </a:xfrm>
            <a:custGeom>
              <a:avLst/>
              <a:gdLst>
                <a:gd name="T0" fmla="*/ 78 w 156"/>
                <a:gd name="T1" fmla="*/ 0 h 134"/>
                <a:gd name="T2" fmla="*/ 78 w 156"/>
                <a:gd name="T3" fmla="*/ 0 h 134"/>
                <a:gd name="T4" fmla="*/ 94 w 156"/>
                <a:gd name="T5" fmla="*/ 2 h 134"/>
                <a:gd name="T6" fmla="*/ 109 w 156"/>
                <a:gd name="T7" fmla="*/ 5 h 134"/>
                <a:gd name="T8" fmla="*/ 122 w 156"/>
                <a:gd name="T9" fmla="*/ 11 h 134"/>
                <a:gd name="T10" fmla="*/ 134 w 156"/>
                <a:gd name="T11" fmla="*/ 20 h 134"/>
                <a:gd name="T12" fmla="*/ 144 w 156"/>
                <a:gd name="T13" fmla="*/ 30 h 134"/>
                <a:gd name="T14" fmla="*/ 151 w 156"/>
                <a:gd name="T15" fmla="*/ 42 h 134"/>
                <a:gd name="T16" fmla="*/ 155 w 156"/>
                <a:gd name="T17" fmla="*/ 54 h 134"/>
                <a:gd name="T18" fmla="*/ 156 w 156"/>
                <a:gd name="T19" fmla="*/ 67 h 134"/>
                <a:gd name="T20" fmla="*/ 156 w 156"/>
                <a:gd name="T21" fmla="*/ 67 h 134"/>
                <a:gd name="T22" fmla="*/ 155 w 156"/>
                <a:gd name="T23" fmla="*/ 80 h 134"/>
                <a:gd name="T24" fmla="*/ 151 w 156"/>
                <a:gd name="T25" fmla="*/ 94 h 134"/>
                <a:gd name="T26" fmla="*/ 144 w 156"/>
                <a:gd name="T27" fmla="*/ 105 h 134"/>
                <a:gd name="T28" fmla="*/ 134 w 156"/>
                <a:gd name="T29" fmla="*/ 114 h 134"/>
                <a:gd name="T30" fmla="*/ 122 w 156"/>
                <a:gd name="T31" fmla="*/ 123 h 134"/>
                <a:gd name="T32" fmla="*/ 109 w 156"/>
                <a:gd name="T33" fmla="*/ 129 h 134"/>
                <a:gd name="T34" fmla="*/ 94 w 156"/>
                <a:gd name="T35" fmla="*/ 133 h 134"/>
                <a:gd name="T36" fmla="*/ 78 w 156"/>
                <a:gd name="T37" fmla="*/ 134 h 134"/>
                <a:gd name="T38" fmla="*/ 78 w 156"/>
                <a:gd name="T39" fmla="*/ 134 h 134"/>
                <a:gd name="T40" fmla="*/ 62 w 156"/>
                <a:gd name="T41" fmla="*/ 133 h 134"/>
                <a:gd name="T42" fmla="*/ 48 w 156"/>
                <a:gd name="T43" fmla="*/ 129 h 134"/>
                <a:gd name="T44" fmla="*/ 34 w 156"/>
                <a:gd name="T45" fmla="*/ 123 h 134"/>
                <a:gd name="T46" fmla="*/ 22 w 156"/>
                <a:gd name="T47" fmla="*/ 114 h 134"/>
                <a:gd name="T48" fmla="*/ 13 w 156"/>
                <a:gd name="T49" fmla="*/ 105 h 134"/>
                <a:gd name="T50" fmla="*/ 5 w 156"/>
                <a:gd name="T51" fmla="*/ 94 h 134"/>
                <a:gd name="T52" fmla="*/ 1 w 156"/>
                <a:gd name="T53" fmla="*/ 80 h 134"/>
                <a:gd name="T54" fmla="*/ 0 w 156"/>
                <a:gd name="T55" fmla="*/ 67 h 134"/>
                <a:gd name="T56" fmla="*/ 0 w 156"/>
                <a:gd name="T57" fmla="*/ 67 h 134"/>
                <a:gd name="T58" fmla="*/ 1 w 156"/>
                <a:gd name="T59" fmla="*/ 54 h 134"/>
                <a:gd name="T60" fmla="*/ 5 w 156"/>
                <a:gd name="T61" fmla="*/ 42 h 134"/>
                <a:gd name="T62" fmla="*/ 13 w 156"/>
                <a:gd name="T63" fmla="*/ 30 h 134"/>
                <a:gd name="T64" fmla="*/ 22 w 156"/>
                <a:gd name="T65" fmla="*/ 20 h 134"/>
                <a:gd name="T66" fmla="*/ 34 w 156"/>
                <a:gd name="T67" fmla="*/ 11 h 134"/>
                <a:gd name="T68" fmla="*/ 48 w 156"/>
                <a:gd name="T69" fmla="*/ 5 h 134"/>
                <a:gd name="T70" fmla="*/ 62 w 156"/>
                <a:gd name="T71" fmla="*/ 2 h 134"/>
                <a:gd name="T72" fmla="*/ 78 w 156"/>
                <a:gd name="T73" fmla="*/ 0 h 134"/>
                <a:gd name="T74" fmla="*/ 78 w 156"/>
                <a:gd name="T75" fmla="*/ 0 h 134"/>
                <a:gd name="T76" fmla="*/ 78 w 156"/>
                <a:gd name="T77" fmla="*/ 0 h 134"/>
                <a:gd name="T78" fmla="*/ 78 w 156"/>
                <a:gd name="T7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34">
                  <a:moveTo>
                    <a:pt x="78" y="0"/>
                  </a:moveTo>
                  <a:lnTo>
                    <a:pt x="78" y="0"/>
                  </a:lnTo>
                  <a:lnTo>
                    <a:pt x="94" y="2"/>
                  </a:lnTo>
                  <a:lnTo>
                    <a:pt x="109" y="5"/>
                  </a:lnTo>
                  <a:lnTo>
                    <a:pt x="122" y="11"/>
                  </a:lnTo>
                  <a:lnTo>
                    <a:pt x="134" y="20"/>
                  </a:lnTo>
                  <a:lnTo>
                    <a:pt x="144" y="30"/>
                  </a:lnTo>
                  <a:lnTo>
                    <a:pt x="151" y="42"/>
                  </a:lnTo>
                  <a:lnTo>
                    <a:pt x="155" y="54"/>
                  </a:lnTo>
                  <a:lnTo>
                    <a:pt x="156" y="67"/>
                  </a:lnTo>
                  <a:lnTo>
                    <a:pt x="156" y="67"/>
                  </a:lnTo>
                  <a:lnTo>
                    <a:pt x="155" y="80"/>
                  </a:lnTo>
                  <a:lnTo>
                    <a:pt x="151" y="94"/>
                  </a:lnTo>
                  <a:lnTo>
                    <a:pt x="144" y="105"/>
                  </a:lnTo>
                  <a:lnTo>
                    <a:pt x="134" y="114"/>
                  </a:lnTo>
                  <a:lnTo>
                    <a:pt x="122" y="123"/>
                  </a:lnTo>
                  <a:lnTo>
                    <a:pt x="109" y="129"/>
                  </a:lnTo>
                  <a:lnTo>
                    <a:pt x="94" y="133"/>
                  </a:lnTo>
                  <a:lnTo>
                    <a:pt x="78" y="134"/>
                  </a:lnTo>
                  <a:lnTo>
                    <a:pt x="78" y="134"/>
                  </a:lnTo>
                  <a:lnTo>
                    <a:pt x="62" y="133"/>
                  </a:lnTo>
                  <a:lnTo>
                    <a:pt x="48" y="129"/>
                  </a:lnTo>
                  <a:lnTo>
                    <a:pt x="34" y="123"/>
                  </a:lnTo>
                  <a:lnTo>
                    <a:pt x="22" y="114"/>
                  </a:lnTo>
                  <a:lnTo>
                    <a:pt x="13" y="105"/>
                  </a:lnTo>
                  <a:lnTo>
                    <a:pt x="5" y="94"/>
                  </a:lnTo>
                  <a:lnTo>
                    <a:pt x="1" y="80"/>
                  </a:lnTo>
                  <a:lnTo>
                    <a:pt x="0" y="67"/>
                  </a:lnTo>
                  <a:lnTo>
                    <a:pt x="0" y="67"/>
                  </a:lnTo>
                  <a:lnTo>
                    <a:pt x="1" y="54"/>
                  </a:lnTo>
                  <a:lnTo>
                    <a:pt x="5" y="42"/>
                  </a:lnTo>
                  <a:lnTo>
                    <a:pt x="13" y="30"/>
                  </a:lnTo>
                  <a:lnTo>
                    <a:pt x="22" y="20"/>
                  </a:lnTo>
                  <a:lnTo>
                    <a:pt x="34" y="11"/>
                  </a:lnTo>
                  <a:lnTo>
                    <a:pt x="48" y="5"/>
                  </a:lnTo>
                  <a:lnTo>
                    <a:pt x="62" y="2"/>
                  </a:lnTo>
                  <a:lnTo>
                    <a:pt x="78" y="0"/>
                  </a:lnTo>
                  <a:lnTo>
                    <a:pt x="78" y="0"/>
                  </a:lnTo>
                  <a:lnTo>
                    <a:pt x="78" y="0"/>
                  </a:lnTo>
                  <a:lnTo>
                    <a:pt x="78" y="0"/>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43"/>
            <p:cNvSpPr>
              <a:spLocks/>
            </p:cNvSpPr>
            <p:nvPr/>
          </p:nvSpPr>
          <p:spPr bwMode="auto">
            <a:xfrm>
              <a:off x="4439" y="2259"/>
              <a:ext cx="178" cy="672"/>
            </a:xfrm>
            <a:custGeom>
              <a:avLst/>
              <a:gdLst>
                <a:gd name="T0" fmla="*/ 81 w 358"/>
                <a:gd name="T1" fmla="*/ 634 h 672"/>
                <a:gd name="T2" fmla="*/ 84 w 358"/>
                <a:gd name="T3" fmla="*/ 649 h 672"/>
                <a:gd name="T4" fmla="*/ 94 w 358"/>
                <a:gd name="T5" fmla="*/ 661 h 672"/>
                <a:gd name="T6" fmla="*/ 109 w 358"/>
                <a:gd name="T7" fmla="*/ 669 h 672"/>
                <a:gd name="T8" fmla="*/ 126 w 358"/>
                <a:gd name="T9" fmla="*/ 672 h 672"/>
                <a:gd name="T10" fmla="*/ 134 w 358"/>
                <a:gd name="T11" fmla="*/ 671 h 672"/>
                <a:gd name="T12" fmla="*/ 150 w 358"/>
                <a:gd name="T13" fmla="*/ 666 h 672"/>
                <a:gd name="T14" fmla="*/ 161 w 358"/>
                <a:gd name="T15" fmla="*/ 655 h 672"/>
                <a:gd name="T16" fmla="*/ 168 w 358"/>
                <a:gd name="T17" fmla="*/ 641 h 672"/>
                <a:gd name="T18" fmla="*/ 170 w 358"/>
                <a:gd name="T19" fmla="*/ 320 h 672"/>
                <a:gd name="T20" fmla="*/ 188 w 358"/>
                <a:gd name="T21" fmla="*/ 634 h 672"/>
                <a:gd name="T22" fmla="*/ 190 w 358"/>
                <a:gd name="T23" fmla="*/ 641 h 672"/>
                <a:gd name="T24" fmla="*/ 197 w 358"/>
                <a:gd name="T25" fmla="*/ 655 h 672"/>
                <a:gd name="T26" fmla="*/ 208 w 358"/>
                <a:gd name="T27" fmla="*/ 666 h 672"/>
                <a:gd name="T28" fmla="*/ 224 w 358"/>
                <a:gd name="T29" fmla="*/ 671 h 672"/>
                <a:gd name="T30" fmla="*/ 232 w 358"/>
                <a:gd name="T31" fmla="*/ 672 h 672"/>
                <a:gd name="T32" fmla="*/ 250 w 358"/>
                <a:gd name="T33" fmla="*/ 669 h 672"/>
                <a:gd name="T34" fmla="*/ 264 w 358"/>
                <a:gd name="T35" fmla="*/ 661 h 672"/>
                <a:gd name="T36" fmla="*/ 274 w 358"/>
                <a:gd name="T37" fmla="*/ 649 h 672"/>
                <a:gd name="T38" fmla="*/ 277 w 358"/>
                <a:gd name="T39" fmla="*/ 634 h 672"/>
                <a:gd name="T40" fmla="*/ 297 w 358"/>
                <a:gd name="T41" fmla="*/ 92 h 672"/>
                <a:gd name="T42" fmla="*/ 297 w 358"/>
                <a:gd name="T43" fmla="*/ 292 h 672"/>
                <a:gd name="T44" fmla="*/ 299 w 358"/>
                <a:gd name="T45" fmla="*/ 306 h 672"/>
                <a:gd name="T46" fmla="*/ 307 w 358"/>
                <a:gd name="T47" fmla="*/ 314 h 672"/>
                <a:gd name="T48" fmla="*/ 317 w 358"/>
                <a:gd name="T49" fmla="*/ 320 h 672"/>
                <a:gd name="T50" fmla="*/ 328 w 358"/>
                <a:gd name="T51" fmla="*/ 323 h 672"/>
                <a:gd name="T52" fmla="*/ 339 w 358"/>
                <a:gd name="T53" fmla="*/ 320 h 672"/>
                <a:gd name="T54" fmla="*/ 348 w 358"/>
                <a:gd name="T55" fmla="*/ 314 h 672"/>
                <a:gd name="T56" fmla="*/ 355 w 358"/>
                <a:gd name="T57" fmla="*/ 306 h 672"/>
                <a:gd name="T58" fmla="*/ 358 w 358"/>
                <a:gd name="T59" fmla="*/ 292 h 672"/>
                <a:gd name="T60" fmla="*/ 358 w 358"/>
                <a:gd name="T61" fmla="*/ 88 h 672"/>
                <a:gd name="T62" fmla="*/ 352 w 358"/>
                <a:gd name="T63" fmla="*/ 56 h 672"/>
                <a:gd name="T64" fmla="*/ 341 w 358"/>
                <a:gd name="T65" fmla="*/ 34 h 672"/>
                <a:gd name="T66" fmla="*/ 329 w 358"/>
                <a:gd name="T67" fmla="*/ 21 h 672"/>
                <a:gd name="T68" fmla="*/ 315 w 358"/>
                <a:gd name="T69" fmla="*/ 11 h 672"/>
                <a:gd name="T70" fmla="*/ 298 w 358"/>
                <a:gd name="T71" fmla="*/ 4 h 672"/>
                <a:gd name="T72" fmla="*/ 278 w 358"/>
                <a:gd name="T73" fmla="*/ 0 h 672"/>
                <a:gd name="T74" fmla="*/ 90 w 358"/>
                <a:gd name="T75" fmla="*/ 0 h 672"/>
                <a:gd name="T76" fmla="*/ 80 w 358"/>
                <a:gd name="T77" fmla="*/ 0 h 672"/>
                <a:gd name="T78" fmla="*/ 61 w 358"/>
                <a:gd name="T79" fmla="*/ 4 h 672"/>
                <a:gd name="T80" fmla="*/ 44 w 358"/>
                <a:gd name="T81" fmla="*/ 10 h 672"/>
                <a:gd name="T82" fmla="*/ 30 w 358"/>
                <a:gd name="T83" fmla="*/ 20 h 672"/>
                <a:gd name="T84" fmla="*/ 19 w 358"/>
                <a:gd name="T85" fmla="*/ 32 h 672"/>
                <a:gd name="T86" fmla="*/ 9 w 358"/>
                <a:gd name="T87" fmla="*/ 45 h 672"/>
                <a:gd name="T88" fmla="*/ 2 w 358"/>
                <a:gd name="T89" fmla="*/ 69 h 672"/>
                <a:gd name="T90" fmla="*/ 0 w 358"/>
                <a:gd name="T91" fmla="*/ 292 h 672"/>
                <a:gd name="T92" fmla="*/ 0 w 358"/>
                <a:gd name="T93" fmla="*/ 298 h 672"/>
                <a:gd name="T94" fmla="*/ 6 w 358"/>
                <a:gd name="T95" fmla="*/ 311 h 672"/>
                <a:gd name="T96" fmla="*/ 14 w 358"/>
                <a:gd name="T97" fmla="*/ 318 h 672"/>
                <a:gd name="T98" fmla="*/ 24 w 358"/>
                <a:gd name="T99" fmla="*/ 321 h 672"/>
                <a:gd name="T100" fmla="*/ 36 w 358"/>
                <a:gd name="T101" fmla="*/ 321 h 672"/>
                <a:gd name="T102" fmla="*/ 47 w 358"/>
                <a:gd name="T103" fmla="*/ 318 h 672"/>
                <a:gd name="T104" fmla="*/ 56 w 358"/>
                <a:gd name="T105" fmla="*/ 311 h 672"/>
                <a:gd name="T106" fmla="*/ 61 w 358"/>
                <a:gd name="T107" fmla="*/ 298 h 672"/>
                <a:gd name="T108" fmla="*/ 61 w 358"/>
                <a:gd name="T109" fmla="*/ 92 h 672"/>
                <a:gd name="T110" fmla="*/ 81 w 358"/>
                <a:gd name="T111" fmla="*/ 634 h 672"/>
                <a:gd name="T112" fmla="*/ 81 w 358"/>
                <a:gd name="T113" fmla="*/ 63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72">
                  <a:moveTo>
                    <a:pt x="81" y="634"/>
                  </a:moveTo>
                  <a:lnTo>
                    <a:pt x="81" y="634"/>
                  </a:lnTo>
                  <a:lnTo>
                    <a:pt x="83" y="641"/>
                  </a:lnTo>
                  <a:lnTo>
                    <a:pt x="84" y="649"/>
                  </a:lnTo>
                  <a:lnTo>
                    <a:pt x="89" y="655"/>
                  </a:lnTo>
                  <a:lnTo>
                    <a:pt x="94" y="661"/>
                  </a:lnTo>
                  <a:lnTo>
                    <a:pt x="101" y="666"/>
                  </a:lnTo>
                  <a:lnTo>
                    <a:pt x="109" y="669"/>
                  </a:lnTo>
                  <a:lnTo>
                    <a:pt x="117" y="671"/>
                  </a:lnTo>
                  <a:lnTo>
                    <a:pt x="126" y="672"/>
                  </a:lnTo>
                  <a:lnTo>
                    <a:pt x="126" y="672"/>
                  </a:lnTo>
                  <a:lnTo>
                    <a:pt x="134" y="671"/>
                  </a:lnTo>
                  <a:lnTo>
                    <a:pt x="143" y="669"/>
                  </a:lnTo>
                  <a:lnTo>
                    <a:pt x="150" y="666"/>
                  </a:lnTo>
                  <a:lnTo>
                    <a:pt x="157" y="661"/>
                  </a:lnTo>
                  <a:lnTo>
                    <a:pt x="161" y="655"/>
                  </a:lnTo>
                  <a:lnTo>
                    <a:pt x="166" y="649"/>
                  </a:lnTo>
                  <a:lnTo>
                    <a:pt x="168" y="641"/>
                  </a:lnTo>
                  <a:lnTo>
                    <a:pt x="170" y="634"/>
                  </a:lnTo>
                  <a:lnTo>
                    <a:pt x="170" y="320"/>
                  </a:lnTo>
                  <a:lnTo>
                    <a:pt x="190" y="320"/>
                  </a:lnTo>
                  <a:lnTo>
                    <a:pt x="188" y="634"/>
                  </a:lnTo>
                  <a:lnTo>
                    <a:pt x="188" y="634"/>
                  </a:lnTo>
                  <a:lnTo>
                    <a:pt x="190" y="641"/>
                  </a:lnTo>
                  <a:lnTo>
                    <a:pt x="193" y="649"/>
                  </a:lnTo>
                  <a:lnTo>
                    <a:pt x="197" y="655"/>
                  </a:lnTo>
                  <a:lnTo>
                    <a:pt x="203" y="661"/>
                  </a:lnTo>
                  <a:lnTo>
                    <a:pt x="208" y="666"/>
                  </a:lnTo>
                  <a:lnTo>
                    <a:pt x="215" y="669"/>
                  </a:lnTo>
                  <a:lnTo>
                    <a:pt x="224" y="671"/>
                  </a:lnTo>
                  <a:lnTo>
                    <a:pt x="232" y="672"/>
                  </a:lnTo>
                  <a:lnTo>
                    <a:pt x="232" y="672"/>
                  </a:lnTo>
                  <a:lnTo>
                    <a:pt x="242" y="671"/>
                  </a:lnTo>
                  <a:lnTo>
                    <a:pt x="250" y="669"/>
                  </a:lnTo>
                  <a:lnTo>
                    <a:pt x="258" y="666"/>
                  </a:lnTo>
                  <a:lnTo>
                    <a:pt x="264" y="661"/>
                  </a:lnTo>
                  <a:lnTo>
                    <a:pt x="270" y="655"/>
                  </a:lnTo>
                  <a:lnTo>
                    <a:pt x="274" y="649"/>
                  </a:lnTo>
                  <a:lnTo>
                    <a:pt x="277" y="641"/>
                  </a:lnTo>
                  <a:lnTo>
                    <a:pt x="277" y="634"/>
                  </a:lnTo>
                  <a:lnTo>
                    <a:pt x="277" y="92"/>
                  </a:lnTo>
                  <a:lnTo>
                    <a:pt x="297" y="92"/>
                  </a:lnTo>
                  <a:lnTo>
                    <a:pt x="297" y="292"/>
                  </a:lnTo>
                  <a:lnTo>
                    <a:pt x="297" y="292"/>
                  </a:lnTo>
                  <a:lnTo>
                    <a:pt x="297" y="298"/>
                  </a:lnTo>
                  <a:lnTo>
                    <a:pt x="299" y="306"/>
                  </a:lnTo>
                  <a:lnTo>
                    <a:pt x="302" y="311"/>
                  </a:lnTo>
                  <a:lnTo>
                    <a:pt x="307" y="314"/>
                  </a:lnTo>
                  <a:lnTo>
                    <a:pt x="311" y="318"/>
                  </a:lnTo>
                  <a:lnTo>
                    <a:pt x="317" y="320"/>
                  </a:lnTo>
                  <a:lnTo>
                    <a:pt x="322" y="321"/>
                  </a:lnTo>
                  <a:lnTo>
                    <a:pt x="328" y="323"/>
                  </a:lnTo>
                  <a:lnTo>
                    <a:pt x="334" y="321"/>
                  </a:lnTo>
                  <a:lnTo>
                    <a:pt x="339" y="320"/>
                  </a:lnTo>
                  <a:lnTo>
                    <a:pt x="344" y="318"/>
                  </a:lnTo>
                  <a:lnTo>
                    <a:pt x="348" y="314"/>
                  </a:lnTo>
                  <a:lnTo>
                    <a:pt x="352" y="311"/>
                  </a:lnTo>
                  <a:lnTo>
                    <a:pt x="355" y="306"/>
                  </a:lnTo>
                  <a:lnTo>
                    <a:pt x="358" y="298"/>
                  </a:lnTo>
                  <a:lnTo>
                    <a:pt x="358" y="292"/>
                  </a:lnTo>
                  <a:lnTo>
                    <a:pt x="358" y="88"/>
                  </a:lnTo>
                  <a:lnTo>
                    <a:pt x="358" y="88"/>
                  </a:lnTo>
                  <a:lnTo>
                    <a:pt x="356" y="72"/>
                  </a:lnTo>
                  <a:lnTo>
                    <a:pt x="352" y="56"/>
                  </a:lnTo>
                  <a:lnTo>
                    <a:pt x="345" y="40"/>
                  </a:lnTo>
                  <a:lnTo>
                    <a:pt x="341" y="34"/>
                  </a:lnTo>
                  <a:lnTo>
                    <a:pt x="335" y="27"/>
                  </a:lnTo>
                  <a:lnTo>
                    <a:pt x="329" y="21"/>
                  </a:lnTo>
                  <a:lnTo>
                    <a:pt x="322" y="16"/>
                  </a:lnTo>
                  <a:lnTo>
                    <a:pt x="315" y="11"/>
                  </a:lnTo>
                  <a:lnTo>
                    <a:pt x="307" y="8"/>
                  </a:lnTo>
                  <a:lnTo>
                    <a:pt x="298" y="4"/>
                  </a:lnTo>
                  <a:lnTo>
                    <a:pt x="288" y="2"/>
                  </a:lnTo>
                  <a:lnTo>
                    <a:pt x="278" y="0"/>
                  </a:lnTo>
                  <a:lnTo>
                    <a:pt x="267" y="0"/>
                  </a:lnTo>
                  <a:lnTo>
                    <a:pt x="90" y="0"/>
                  </a:lnTo>
                  <a:lnTo>
                    <a:pt x="90" y="0"/>
                  </a:lnTo>
                  <a:lnTo>
                    <a:pt x="80" y="0"/>
                  </a:lnTo>
                  <a:lnTo>
                    <a:pt x="70" y="2"/>
                  </a:lnTo>
                  <a:lnTo>
                    <a:pt x="61" y="4"/>
                  </a:lnTo>
                  <a:lnTo>
                    <a:pt x="53" y="6"/>
                  </a:lnTo>
                  <a:lnTo>
                    <a:pt x="44" y="10"/>
                  </a:lnTo>
                  <a:lnTo>
                    <a:pt x="37" y="15"/>
                  </a:lnTo>
                  <a:lnTo>
                    <a:pt x="30" y="20"/>
                  </a:lnTo>
                  <a:lnTo>
                    <a:pt x="24" y="26"/>
                  </a:lnTo>
                  <a:lnTo>
                    <a:pt x="19" y="32"/>
                  </a:lnTo>
                  <a:lnTo>
                    <a:pt x="13" y="38"/>
                  </a:lnTo>
                  <a:lnTo>
                    <a:pt x="9" y="45"/>
                  </a:lnTo>
                  <a:lnTo>
                    <a:pt x="6" y="52"/>
                  </a:lnTo>
                  <a:lnTo>
                    <a:pt x="2" y="69"/>
                  </a:lnTo>
                  <a:lnTo>
                    <a:pt x="0" y="86"/>
                  </a:lnTo>
                  <a:lnTo>
                    <a:pt x="0" y="292"/>
                  </a:lnTo>
                  <a:lnTo>
                    <a:pt x="0" y="292"/>
                  </a:lnTo>
                  <a:lnTo>
                    <a:pt x="0" y="298"/>
                  </a:lnTo>
                  <a:lnTo>
                    <a:pt x="2" y="305"/>
                  </a:lnTo>
                  <a:lnTo>
                    <a:pt x="6" y="311"/>
                  </a:lnTo>
                  <a:lnTo>
                    <a:pt x="9" y="314"/>
                  </a:lnTo>
                  <a:lnTo>
                    <a:pt x="14" y="318"/>
                  </a:lnTo>
                  <a:lnTo>
                    <a:pt x="19" y="320"/>
                  </a:lnTo>
                  <a:lnTo>
                    <a:pt x="24" y="321"/>
                  </a:lnTo>
                  <a:lnTo>
                    <a:pt x="30" y="321"/>
                  </a:lnTo>
                  <a:lnTo>
                    <a:pt x="36" y="321"/>
                  </a:lnTo>
                  <a:lnTo>
                    <a:pt x="42" y="320"/>
                  </a:lnTo>
                  <a:lnTo>
                    <a:pt x="47" y="318"/>
                  </a:lnTo>
                  <a:lnTo>
                    <a:pt x="52" y="314"/>
                  </a:lnTo>
                  <a:lnTo>
                    <a:pt x="56" y="311"/>
                  </a:lnTo>
                  <a:lnTo>
                    <a:pt x="59" y="305"/>
                  </a:lnTo>
                  <a:lnTo>
                    <a:pt x="61" y="298"/>
                  </a:lnTo>
                  <a:lnTo>
                    <a:pt x="61" y="292"/>
                  </a:lnTo>
                  <a:lnTo>
                    <a:pt x="61" y="92"/>
                  </a:lnTo>
                  <a:lnTo>
                    <a:pt x="81" y="92"/>
                  </a:lnTo>
                  <a:lnTo>
                    <a:pt x="81" y="634"/>
                  </a:lnTo>
                  <a:lnTo>
                    <a:pt x="81" y="634"/>
                  </a:lnTo>
                  <a:lnTo>
                    <a:pt x="81" y="634"/>
                  </a:lnTo>
                  <a:close/>
                </a:path>
              </a:pathLst>
            </a:custGeom>
            <a:solidFill>
              <a:srgbClr val="5A5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44"/>
            <p:cNvSpPr>
              <a:spLocks noEditPoints="1"/>
            </p:cNvSpPr>
            <p:nvPr/>
          </p:nvSpPr>
          <p:spPr bwMode="auto">
            <a:xfrm>
              <a:off x="3213" y="2435"/>
              <a:ext cx="114" cy="173"/>
            </a:xfrm>
            <a:custGeom>
              <a:avLst/>
              <a:gdLst>
                <a:gd name="T0" fmla="*/ 0 w 230"/>
                <a:gd name="T1" fmla="*/ 0 h 173"/>
                <a:gd name="T2" fmla="*/ 230 w 230"/>
                <a:gd name="T3" fmla="*/ 0 h 173"/>
                <a:gd name="T4" fmla="*/ 230 w 230"/>
                <a:gd name="T5" fmla="*/ 67 h 173"/>
                <a:gd name="T6" fmla="*/ 0 w 230"/>
                <a:gd name="T7" fmla="*/ 67 h 173"/>
                <a:gd name="T8" fmla="*/ 0 w 230"/>
                <a:gd name="T9" fmla="*/ 0 h 173"/>
                <a:gd name="T10" fmla="*/ 0 w 230"/>
                <a:gd name="T11" fmla="*/ 107 h 173"/>
                <a:gd name="T12" fmla="*/ 230 w 230"/>
                <a:gd name="T13" fmla="*/ 107 h 173"/>
                <a:gd name="T14" fmla="*/ 230 w 230"/>
                <a:gd name="T15" fmla="*/ 173 h 173"/>
                <a:gd name="T16" fmla="*/ 0 w 230"/>
                <a:gd name="T17" fmla="*/ 173 h 173"/>
                <a:gd name="T18" fmla="*/ 0 w 230"/>
                <a:gd name="T19" fmla="*/ 10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173">
                  <a:moveTo>
                    <a:pt x="0" y="0"/>
                  </a:moveTo>
                  <a:lnTo>
                    <a:pt x="230" y="0"/>
                  </a:lnTo>
                  <a:lnTo>
                    <a:pt x="230" y="67"/>
                  </a:lnTo>
                  <a:lnTo>
                    <a:pt x="0" y="67"/>
                  </a:lnTo>
                  <a:lnTo>
                    <a:pt x="0" y="0"/>
                  </a:lnTo>
                  <a:close/>
                  <a:moveTo>
                    <a:pt x="0" y="107"/>
                  </a:moveTo>
                  <a:lnTo>
                    <a:pt x="230" y="107"/>
                  </a:lnTo>
                  <a:lnTo>
                    <a:pt x="230" y="173"/>
                  </a:lnTo>
                  <a:lnTo>
                    <a:pt x="0" y="173"/>
                  </a:lnTo>
                  <a:lnTo>
                    <a:pt x="0" y="107"/>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3" name="Group 472"/>
          <p:cNvGrpSpPr/>
          <p:nvPr/>
        </p:nvGrpSpPr>
        <p:grpSpPr>
          <a:xfrm>
            <a:off x="0" y="6181725"/>
            <a:ext cx="9155431" cy="685800"/>
            <a:chOff x="-2" y="6172201"/>
            <a:chExt cx="9155431" cy="685800"/>
          </a:xfrm>
        </p:grpSpPr>
        <p:sp>
          <p:nvSpPr>
            <p:cNvPr id="474" name="Rectangle 473"/>
            <p:cNvSpPr/>
            <p:nvPr/>
          </p:nvSpPr>
          <p:spPr>
            <a:xfrm>
              <a:off x="-2" y="6172201"/>
              <a:ext cx="9155431" cy="685800"/>
            </a:xfrm>
            <a:prstGeom prst="rect">
              <a:avLst/>
            </a:prstGeom>
            <a:solidFill>
              <a:srgbClr val="2C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5" name="Picture 4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400800"/>
              <a:ext cx="1979889" cy="229864"/>
            </a:xfrm>
            <a:prstGeom prst="rect">
              <a:avLst/>
            </a:prstGeom>
            <a:ln w="19050">
              <a:noFill/>
            </a:ln>
          </p:spPr>
        </p:pic>
      </p:grpSp>
      <p:sp>
        <p:nvSpPr>
          <p:cNvPr id="3" name="Rectangle 2"/>
          <p:cNvSpPr/>
          <p:nvPr/>
        </p:nvSpPr>
        <p:spPr>
          <a:xfrm>
            <a:off x="-2324574" y="307273"/>
            <a:ext cx="1061316" cy="6181726"/>
          </a:xfrm>
          <a:prstGeom prst="rect">
            <a:avLst/>
          </a:prstGeom>
          <a:noFill/>
        </p:spPr>
        <p:txBody>
          <a:bodyPr vert="wordArtVert" wrap="square" lIns="91440" tIns="45720" rIns="91440" bIns="45720">
            <a:spAutoFit/>
          </a:bodyPr>
          <a:lstStyle/>
          <a:p>
            <a:pPr algn="ctr"/>
            <a:r>
              <a:rPr lang="en-US" sz="4800" dirty="0" smtClean="0">
                <a:ln w="0"/>
                <a:solidFill>
                  <a:srgbClr val="5A57A6"/>
                </a:solidFill>
                <a:effectLst>
                  <a:outerShdw blurRad="38100" dist="25400" dir="5400000" algn="ctr" rotWithShape="0">
                    <a:srgbClr val="6E747A">
                      <a:alpha val="43000"/>
                    </a:srgbClr>
                  </a:outerShdw>
                </a:effectLst>
              </a:rPr>
              <a:t>EXAMPLE</a:t>
            </a:r>
            <a:endParaRPr lang="en-US" sz="4800" dirty="0">
              <a:ln w="0"/>
              <a:solidFill>
                <a:srgbClr val="5A57A6"/>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90850336"/>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10.8|6.9|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15626</TotalTime>
  <Words>1356</Words>
  <Application>Microsoft Office PowerPoint</Application>
  <PresentationFormat>On-screen Show (4:3)</PresentationFormat>
  <Paragraphs>150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Office Theme</vt:lpstr>
      <vt:lpstr>A Flexible Layoff Alternative for Missouri Employers   Shelby Hunsaker Shared Work Outreach Division of Employment Security </vt:lpstr>
      <vt:lpstr>Shared Work Program</vt:lpstr>
      <vt:lpstr>History</vt:lpstr>
      <vt:lpstr>Eligibility</vt:lpstr>
      <vt:lpstr>Enrollment</vt:lpstr>
      <vt:lpstr>Shared Work Plan Requirements</vt:lpstr>
      <vt:lpstr>PowerPoint Presentation</vt:lpstr>
      <vt:lpstr>Plan Flexibility Based on Business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Employers Benefit?</vt:lpstr>
      <vt:lpstr>How Do Employees Benefit?</vt:lpstr>
      <vt:lpstr>How Do Communities Benefit?</vt:lpstr>
      <vt:lpstr>With Shared Work…</vt:lpstr>
      <vt:lpstr>Effect on Employer’s UI Tax Rate</vt:lpstr>
      <vt:lpstr>Additional UI Information</vt:lpstr>
      <vt:lpstr>A Special Note about Layoffs:</vt:lpstr>
      <vt:lpstr>…</vt:lpstr>
      <vt:lpstr>PowerPoint Presentation</vt:lpstr>
    </vt:vector>
  </TitlesOfParts>
  <Company>Missouri Department of Labor and Industrial Relation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Layoff Aversion</dc:title>
  <dc:creator>Amber Fink</dc:creator>
  <cp:lastModifiedBy>Wilbers, Amanda</cp:lastModifiedBy>
  <cp:revision>417</cp:revision>
  <cp:lastPrinted>2023-07-11T16:08:37Z</cp:lastPrinted>
  <dcterms:created xsi:type="dcterms:W3CDTF">2014-03-23T22:03:54Z</dcterms:created>
  <dcterms:modified xsi:type="dcterms:W3CDTF">2023-07-17T12:38:37Z</dcterms:modified>
</cp:coreProperties>
</file>